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sldIdLst>
    <p:sldId id="256" r:id="rId2"/>
  </p:sldIdLst>
  <p:sldSz cx="30267275" cy="42794238"/>
  <p:notesSz cx="7004050" cy="9290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9">
          <p15:clr>
            <a:srgbClr val="A4A3A4"/>
          </p15:clr>
        </p15:guide>
        <p15:guide id="2" pos="95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60" autoAdjust="0"/>
    <p:restoredTop sz="94676" autoAdjust="0"/>
  </p:normalViewPr>
  <p:slideViewPr>
    <p:cSldViewPr>
      <p:cViewPr>
        <p:scale>
          <a:sx n="25" d="100"/>
          <a:sy n="25" d="100"/>
        </p:scale>
        <p:origin x="1685" y="-2477"/>
      </p:cViewPr>
      <p:guideLst>
        <p:guide orient="horz" pos="13479"/>
        <p:guide pos="9533"/>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31984" y="5006386"/>
            <a:ext cx="18597675" cy="15858647"/>
          </a:xfrm>
        </p:spPr>
        <p:txBody>
          <a:bodyPr bIns="0" anchor="b">
            <a:normAutofit/>
          </a:bodyPr>
          <a:lstStyle>
            <a:lvl1pPr algn="l">
              <a:defRPr sz="17875"/>
            </a:lvl1pPr>
          </a:lstStyle>
          <a:p>
            <a:r>
              <a:rPr lang="en-US"/>
              <a:t>Click to edit Master title style</a:t>
            </a:r>
            <a:endParaRPr lang="en-US" dirty="0"/>
          </a:p>
        </p:txBody>
      </p:sp>
      <p:sp>
        <p:nvSpPr>
          <p:cNvPr id="3" name="Subtitle 2"/>
          <p:cNvSpPr>
            <a:spLocks noGrp="1"/>
          </p:cNvSpPr>
          <p:nvPr>
            <p:ph type="subTitle" idx="1"/>
          </p:nvPr>
        </p:nvSpPr>
        <p:spPr>
          <a:xfrm>
            <a:off x="7931984" y="22034886"/>
            <a:ext cx="18597675" cy="6100400"/>
          </a:xfrm>
        </p:spPr>
        <p:txBody>
          <a:bodyPr tIns="91440" bIns="91440">
            <a:normAutofit/>
          </a:bodyPr>
          <a:lstStyle>
            <a:lvl1pPr marL="0" indent="0" algn="l">
              <a:buNone/>
              <a:defRPr sz="5296" b="0" cap="all" baseline="0">
                <a:solidFill>
                  <a:schemeClr val="tx1"/>
                </a:solidFill>
              </a:defRPr>
            </a:lvl1pPr>
            <a:lvl2pPr marL="1135033" indent="0" algn="ctr">
              <a:buNone/>
              <a:defRPr sz="4965"/>
            </a:lvl2pPr>
            <a:lvl3pPr marL="2270067" indent="0" algn="ctr">
              <a:buNone/>
              <a:defRPr sz="4469"/>
            </a:lvl3pPr>
            <a:lvl4pPr marL="3405100" indent="0" algn="ctr">
              <a:buNone/>
              <a:defRPr sz="3972"/>
            </a:lvl4pPr>
            <a:lvl5pPr marL="4540133" indent="0" algn="ctr">
              <a:buNone/>
              <a:defRPr sz="3972"/>
            </a:lvl5pPr>
            <a:lvl6pPr marL="5675166" indent="0" algn="ctr">
              <a:buNone/>
              <a:defRPr sz="3972"/>
            </a:lvl6pPr>
            <a:lvl7pPr marL="6810200" indent="0" algn="ctr">
              <a:buNone/>
              <a:defRPr sz="3972"/>
            </a:lvl7pPr>
            <a:lvl8pPr marL="7945233" indent="0" algn="ctr">
              <a:buNone/>
              <a:defRPr sz="3972"/>
            </a:lvl8pPr>
            <a:lvl9pPr marL="9080266" indent="0" algn="ctr">
              <a:buNone/>
              <a:defRPr sz="397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5D6BDF-9D0E-4E2B-85B8-D8F4790360C9}" type="datetimeFigureOut">
              <a:rPr lang="en-US" smtClean="0"/>
              <a:t>1/7/2019</a:t>
            </a:fld>
            <a:endParaRPr lang="en-US" dirty="0"/>
          </a:p>
        </p:txBody>
      </p:sp>
      <p:sp>
        <p:nvSpPr>
          <p:cNvPr id="5" name="Footer Placeholder 4"/>
          <p:cNvSpPr>
            <a:spLocks noGrp="1"/>
          </p:cNvSpPr>
          <p:nvPr>
            <p:ph type="ftr" sz="quarter" idx="11"/>
          </p:nvPr>
        </p:nvSpPr>
        <p:spPr>
          <a:xfrm>
            <a:off x="7931982" y="2054900"/>
            <a:ext cx="10215841" cy="1929429"/>
          </a:xfrm>
        </p:spPr>
        <p:txBody>
          <a:bodyPr/>
          <a:lstStyle/>
          <a:p>
            <a:endParaRPr lang="en-US" dirty="0"/>
          </a:p>
        </p:txBody>
      </p:sp>
      <p:sp>
        <p:nvSpPr>
          <p:cNvPr id="6" name="Slide Number Placeholder 5"/>
          <p:cNvSpPr>
            <a:spLocks noGrp="1"/>
          </p:cNvSpPr>
          <p:nvPr>
            <p:ph type="sldNum" sz="quarter" idx="12"/>
          </p:nvPr>
        </p:nvSpPr>
        <p:spPr>
          <a:xfrm>
            <a:off x="4748968" y="4985629"/>
            <a:ext cx="2654692" cy="3142350"/>
          </a:xfrm>
        </p:spPr>
        <p:txBody>
          <a:bodyPr/>
          <a:lstStyle/>
          <a:p>
            <a:fld id="{FBB075EA-769C-4ECD-B48E-D6FCDC24F876}" type="slidenum">
              <a:rPr lang="en-US" smtClean="0"/>
              <a:t>‹#›</a:t>
            </a:fld>
            <a:endParaRPr lang="en-US" dirty="0"/>
          </a:p>
        </p:txBody>
      </p:sp>
      <p:cxnSp>
        <p:nvCxnSpPr>
          <p:cNvPr id="15" name="Straight Connector 14"/>
          <p:cNvCxnSpPr/>
          <p:nvPr/>
        </p:nvCxnSpPr>
        <p:spPr>
          <a:xfrm>
            <a:off x="7931984" y="22018266"/>
            <a:ext cx="1859767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108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4778057" y="11525915"/>
            <a:ext cx="2175160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6BDF-9D0E-4E2B-85B8-D8F4790360C9}" type="datetimeFigureOut">
              <a:rPr lang="en-US" smtClean="0"/>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1328996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899155" y="4985638"/>
            <a:ext cx="3651096" cy="2907792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778057" y="4985638"/>
            <a:ext cx="17546993" cy="2907792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6BDF-9D0E-4E2B-85B8-D8F4790360C9}" type="datetimeFigureOut">
              <a:rPr lang="en-US" smtClean="0"/>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cxnSp>
        <p:nvCxnSpPr>
          <p:cNvPr id="15" name="Straight Connector 14"/>
          <p:cNvCxnSpPr/>
          <p:nvPr/>
        </p:nvCxnSpPr>
        <p:spPr>
          <a:xfrm>
            <a:off x="22899153" y="4985638"/>
            <a:ext cx="0" cy="29077923"/>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448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1" name="Rectangle 10"/>
          <p:cNvSpPr/>
          <p:nvPr userDrawn="1"/>
        </p:nvSpPr>
        <p:spPr>
          <a:xfrm>
            <a:off x="29426517" y="0"/>
            <a:ext cx="840758" cy="427942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endParaRPr lang="en-US" dirty="0"/>
          </a:p>
        </p:txBody>
      </p:sp>
      <p:sp>
        <p:nvSpPr>
          <p:cNvPr id="10" name="Rectangle 9"/>
          <p:cNvSpPr/>
          <p:nvPr userDrawn="1"/>
        </p:nvSpPr>
        <p:spPr>
          <a:xfrm>
            <a:off x="0" y="0"/>
            <a:ext cx="840758" cy="427942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endParaRPr lang="en-US" dirty="0"/>
          </a:p>
        </p:txBody>
      </p:sp>
      <p:sp>
        <p:nvSpPr>
          <p:cNvPr id="7" name="Rectangle 6"/>
          <p:cNvSpPr/>
          <p:nvPr userDrawn="1"/>
        </p:nvSpPr>
        <p:spPr>
          <a:xfrm>
            <a:off x="0" y="0"/>
            <a:ext cx="30267275" cy="53492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endParaRPr lang="en-US" dirty="0"/>
          </a:p>
        </p:txBody>
      </p:sp>
      <p:sp>
        <p:nvSpPr>
          <p:cNvPr id="8" name="Rectangle 7"/>
          <p:cNvSpPr/>
          <p:nvPr userDrawn="1"/>
        </p:nvSpPr>
        <p:spPr>
          <a:xfrm>
            <a:off x="0" y="37444959"/>
            <a:ext cx="30267275" cy="534927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endParaRPr lang="en-US" dirty="0"/>
          </a:p>
        </p:txBody>
      </p:sp>
      <p:sp>
        <p:nvSpPr>
          <p:cNvPr id="9" name="Instructions"/>
          <p:cNvSpPr/>
          <p:nvPr userDrawn="1"/>
        </p:nvSpPr>
        <p:spPr>
          <a:xfrm>
            <a:off x="-12611365" y="0"/>
            <a:ext cx="11770607" cy="427942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7425" tIns="217425" rIns="217425" bIns="217425"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2282"/>
              </a:spcAft>
            </a:pPr>
            <a:r>
              <a:rPr lang="en-US" sz="8800" dirty="0">
                <a:solidFill>
                  <a:srgbClr val="7F7F7F"/>
                </a:solidFill>
                <a:latin typeface="Calibri" pitchFamily="34" charset="0"/>
                <a:cs typeface="Calibri" panose="020F0502020204030204" pitchFamily="34" charset="0"/>
              </a:rPr>
              <a:t>Poster Print Size:</a:t>
            </a:r>
            <a:endParaRPr sz="8800" dirty="0">
              <a:solidFill>
                <a:srgbClr val="7F7F7F"/>
              </a:solidFill>
              <a:latin typeface="Calibri" pitchFamily="34" charset="0"/>
              <a:cs typeface="Calibri" panose="020F0502020204030204" pitchFamily="34" charset="0"/>
            </a:endParaRPr>
          </a:p>
          <a:p>
            <a:pPr lvl="0">
              <a:spcBef>
                <a:spcPts val="0"/>
              </a:spcBef>
              <a:spcAft>
                <a:spcPts val="2282"/>
              </a:spcAft>
            </a:pPr>
            <a:r>
              <a:rPr lang="en-US" sz="6000" dirty="0">
                <a:solidFill>
                  <a:srgbClr val="7F7F7F"/>
                </a:solidFill>
                <a:latin typeface="Calibri" pitchFamily="34" charset="0"/>
                <a:cs typeface="Calibri" panose="020F0502020204030204" pitchFamily="34" charset="0"/>
              </a:rPr>
              <a:t>This poster template is set up for A0</a:t>
            </a:r>
            <a:r>
              <a:rPr lang="en-US" sz="6000" baseline="0" dirty="0">
                <a:solidFill>
                  <a:srgbClr val="7F7F7F"/>
                </a:solidFill>
                <a:latin typeface="Calibri" pitchFamily="34" charset="0"/>
                <a:cs typeface="Calibri" panose="020F0502020204030204" pitchFamily="34" charset="0"/>
              </a:rPr>
              <a:t> international paper size of 1189 mm x 841 mm</a:t>
            </a:r>
            <a:r>
              <a:rPr lang="en-US" sz="6000" dirty="0">
                <a:solidFill>
                  <a:srgbClr val="7F7F7F"/>
                </a:solidFill>
                <a:latin typeface="Calibri" pitchFamily="34" charset="0"/>
                <a:cs typeface="Calibri" panose="020F0502020204030204" pitchFamily="34" charset="0"/>
              </a:rPr>
              <a:t> (46.8” high by 33.1” wide). It can be printed at</a:t>
            </a:r>
            <a:r>
              <a:rPr lang="en-US" sz="6000" baseline="0" dirty="0">
                <a:solidFill>
                  <a:srgbClr val="7F7F7F"/>
                </a:solidFill>
                <a:latin typeface="Calibri" pitchFamily="34" charset="0"/>
                <a:cs typeface="Calibri" panose="020F0502020204030204" pitchFamily="34" charset="0"/>
              </a:rPr>
              <a:t> 70.6% for an A1 poster of 841 mm x 594 mm.</a:t>
            </a:r>
            <a:endParaRPr lang="en-US" sz="6000" dirty="0">
              <a:solidFill>
                <a:srgbClr val="7F7F7F"/>
              </a:solidFill>
              <a:latin typeface="Calibri" pitchFamily="34" charset="0"/>
              <a:cs typeface="Calibri" panose="020F0502020204030204" pitchFamily="34" charset="0"/>
            </a:endParaRPr>
          </a:p>
          <a:p>
            <a:pPr lvl="0">
              <a:spcBef>
                <a:spcPts val="0"/>
              </a:spcBef>
              <a:spcAft>
                <a:spcPts val="2282"/>
              </a:spcAft>
            </a:pPr>
            <a:r>
              <a:rPr lang="en-US" sz="8800" dirty="0">
                <a:solidFill>
                  <a:srgbClr val="7F7F7F"/>
                </a:solidFill>
                <a:latin typeface="Calibri" pitchFamily="34" charset="0"/>
                <a:cs typeface="Calibri" panose="020F0502020204030204" pitchFamily="34" charset="0"/>
              </a:rPr>
              <a:t>Placeholders</a:t>
            </a:r>
            <a:r>
              <a:rPr sz="8800" dirty="0">
                <a:solidFill>
                  <a:srgbClr val="7F7F7F"/>
                </a:solidFill>
                <a:latin typeface="Calibri" pitchFamily="34" charset="0"/>
                <a:cs typeface="Calibri" panose="020F0502020204030204" pitchFamily="34" charset="0"/>
              </a:rPr>
              <a:t>:</a:t>
            </a:r>
          </a:p>
          <a:p>
            <a:pPr lvl="0">
              <a:spcBef>
                <a:spcPts val="0"/>
              </a:spcBef>
              <a:spcAft>
                <a:spcPts val="2282"/>
              </a:spcAft>
            </a:pPr>
            <a:r>
              <a:rPr sz="6000" dirty="0">
                <a:solidFill>
                  <a:srgbClr val="7F7F7F"/>
                </a:solidFill>
                <a:latin typeface="Calibri" pitchFamily="34" charset="0"/>
                <a:cs typeface="Calibri" panose="020F0502020204030204" pitchFamily="34" charset="0"/>
              </a:rPr>
              <a:t>The </a:t>
            </a:r>
            <a:r>
              <a:rPr lang="en-US" sz="6000" dirty="0">
                <a:solidFill>
                  <a:srgbClr val="7F7F7F"/>
                </a:solidFill>
                <a:latin typeface="Calibri" pitchFamily="34" charset="0"/>
                <a:cs typeface="Calibri" panose="020F0502020204030204" pitchFamily="34" charset="0"/>
              </a:rPr>
              <a:t>various elements included</a:t>
            </a:r>
            <a:r>
              <a:rPr sz="6000" dirty="0">
                <a:solidFill>
                  <a:srgbClr val="7F7F7F"/>
                </a:solidFill>
                <a:latin typeface="Calibri" pitchFamily="34" charset="0"/>
                <a:cs typeface="Calibri" panose="020F0502020204030204" pitchFamily="34" charset="0"/>
              </a:rPr>
              <a:t> in this </a:t>
            </a:r>
            <a:r>
              <a:rPr lang="en-US" sz="6000" dirty="0">
                <a:solidFill>
                  <a:srgbClr val="7F7F7F"/>
                </a:solidFill>
                <a:latin typeface="Calibri" pitchFamily="34" charset="0"/>
                <a:cs typeface="Calibri" panose="020F0502020204030204" pitchFamily="34" charset="0"/>
              </a:rPr>
              <a:t>poster are ones</a:t>
            </a:r>
            <a:r>
              <a:rPr lang="en-US" sz="6000" baseline="0" dirty="0">
                <a:solidFill>
                  <a:srgbClr val="7F7F7F"/>
                </a:solidFill>
                <a:latin typeface="Calibri" pitchFamily="34" charset="0"/>
                <a:cs typeface="Calibri" panose="020F0502020204030204" pitchFamily="34" charset="0"/>
              </a:rPr>
              <a:t> we often see in medical, research, and scientific posters.</a:t>
            </a:r>
            <a:r>
              <a:rPr sz="6000" dirty="0">
                <a:solidFill>
                  <a:srgbClr val="7F7F7F"/>
                </a:solidFill>
                <a:latin typeface="Calibri" pitchFamily="34" charset="0"/>
                <a:cs typeface="Calibri" panose="020F0502020204030204" pitchFamily="34" charset="0"/>
              </a:rPr>
              <a:t> </a:t>
            </a:r>
            <a:r>
              <a:rPr lang="en-US" sz="6000" dirty="0">
                <a:solidFill>
                  <a:srgbClr val="7F7F7F"/>
                </a:solidFill>
                <a:latin typeface="Calibri" pitchFamily="34" charset="0"/>
                <a:cs typeface="Calibri" panose="020F0502020204030204" pitchFamily="34" charset="0"/>
              </a:rPr>
              <a:t>Feel</a:t>
            </a:r>
            <a:r>
              <a:rPr lang="en-US" sz="60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2282"/>
              </a:spcAft>
            </a:pPr>
            <a:r>
              <a:rPr lang="en-US" sz="8800" dirty="0">
                <a:solidFill>
                  <a:srgbClr val="7F7F7F"/>
                </a:solidFill>
                <a:latin typeface="Calibri" pitchFamily="34" charset="0"/>
                <a:cs typeface="Calibri" panose="020F0502020204030204" pitchFamily="34" charset="0"/>
              </a:rPr>
              <a:t>Image</a:t>
            </a:r>
            <a:r>
              <a:rPr lang="en-US" sz="8800" baseline="0" dirty="0">
                <a:solidFill>
                  <a:srgbClr val="7F7F7F"/>
                </a:solidFill>
                <a:latin typeface="Calibri" pitchFamily="34" charset="0"/>
                <a:cs typeface="Calibri" panose="020F0502020204030204" pitchFamily="34" charset="0"/>
              </a:rPr>
              <a:t> Quality</a:t>
            </a:r>
            <a:r>
              <a:rPr lang="en-US" sz="8800" dirty="0">
                <a:solidFill>
                  <a:srgbClr val="7F7F7F"/>
                </a:solidFill>
                <a:latin typeface="Calibri" pitchFamily="34" charset="0"/>
                <a:cs typeface="Calibri" panose="020F0502020204030204" pitchFamily="34" charset="0"/>
              </a:rPr>
              <a:t>:</a:t>
            </a:r>
          </a:p>
          <a:p>
            <a:pPr lvl="0">
              <a:spcBef>
                <a:spcPts val="0"/>
              </a:spcBef>
              <a:spcAft>
                <a:spcPts val="2282"/>
              </a:spcAft>
            </a:pPr>
            <a:r>
              <a:rPr lang="en-US" sz="6000" dirty="0">
                <a:solidFill>
                  <a:srgbClr val="7F7F7F"/>
                </a:solidFill>
                <a:latin typeface="Calibri" pitchFamily="34" charset="0"/>
                <a:cs typeface="Calibri" panose="020F0502020204030204" pitchFamily="34" charset="0"/>
              </a:rPr>
              <a:t>You can place digital photos or logo art in your poster file by selecting the </a:t>
            </a:r>
            <a:r>
              <a:rPr lang="en-US" sz="6000" b="1" dirty="0">
                <a:solidFill>
                  <a:srgbClr val="7F7F7F"/>
                </a:solidFill>
                <a:latin typeface="Calibri" pitchFamily="34" charset="0"/>
                <a:cs typeface="Calibri" panose="020F0502020204030204" pitchFamily="34" charset="0"/>
              </a:rPr>
              <a:t>Insert, Picture</a:t>
            </a:r>
            <a:r>
              <a:rPr lang="en-US" sz="60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6000" b="1" dirty="0">
                <a:solidFill>
                  <a:srgbClr val="7F7F7F"/>
                </a:solidFill>
                <a:latin typeface="Calibri" pitchFamily="34" charset="0"/>
                <a:cs typeface="Calibri" panose="020F0502020204030204" pitchFamily="34" charset="0"/>
              </a:rPr>
              <a:t>150-200 pixels per inch in their final printed size</a:t>
            </a:r>
            <a:r>
              <a:rPr lang="en-US" sz="6000" dirty="0">
                <a:solidFill>
                  <a:srgbClr val="7F7F7F"/>
                </a:solidFill>
                <a:latin typeface="Calibri" pitchFamily="34" charset="0"/>
                <a:cs typeface="Calibri" panose="020F0502020204030204" pitchFamily="34" charset="0"/>
              </a:rPr>
              <a:t>. For instance, a 1600 x 1200 pixel</a:t>
            </a:r>
            <a:r>
              <a:rPr lang="en-US" sz="6000" baseline="0" dirty="0">
                <a:solidFill>
                  <a:srgbClr val="7F7F7F"/>
                </a:solidFill>
                <a:latin typeface="Calibri" pitchFamily="34" charset="0"/>
                <a:cs typeface="Calibri" panose="020F0502020204030204" pitchFamily="34" charset="0"/>
              </a:rPr>
              <a:t> photo will usually look fine up to </a:t>
            </a:r>
            <a:r>
              <a:rPr lang="en-US" sz="6000" dirty="0">
                <a:solidFill>
                  <a:srgbClr val="7F7F7F"/>
                </a:solidFill>
                <a:latin typeface="Calibri" pitchFamily="34" charset="0"/>
                <a:cs typeface="Calibri" panose="020F0502020204030204" pitchFamily="34" charset="0"/>
              </a:rPr>
              <a:t>8“-10” wide on your printed poster.</a:t>
            </a:r>
          </a:p>
          <a:p>
            <a:pPr lvl="0">
              <a:spcBef>
                <a:spcPts val="0"/>
              </a:spcBef>
              <a:spcAft>
                <a:spcPts val="2282"/>
              </a:spcAft>
            </a:pPr>
            <a:r>
              <a:rPr lang="en-US" sz="60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2282"/>
              </a:spcAft>
            </a:pPr>
            <a:r>
              <a:rPr lang="en-US" sz="60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2282"/>
              </a:spcAft>
            </a:pPr>
            <a:br>
              <a:rPr lang="en-US" sz="4400" dirty="0">
                <a:solidFill>
                  <a:srgbClr val="7F7F7F"/>
                </a:solidFill>
                <a:latin typeface="Calibri" pitchFamily="34" charset="0"/>
                <a:cs typeface="Calibri" panose="020F0502020204030204" pitchFamily="34" charset="0"/>
              </a:rPr>
            </a:br>
            <a:r>
              <a:rPr lang="en-US" sz="4400" dirty="0">
                <a:solidFill>
                  <a:srgbClr val="7F7F7F"/>
                </a:solidFill>
                <a:latin typeface="Calibri" pitchFamily="34" charset="0"/>
                <a:cs typeface="Calibri" panose="020F0502020204030204" pitchFamily="34" charset="0"/>
              </a:rPr>
              <a:t>[This sidebar area does not print.]</a:t>
            </a:r>
          </a:p>
        </p:txBody>
      </p:sp>
      <p:grpSp>
        <p:nvGrpSpPr>
          <p:cNvPr id="2" name="Group 1"/>
          <p:cNvGrpSpPr/>
          <p:nvPr userDrawn="1"/>
        </p:nvGrpSpPr>
        <p:grpSpPr>
          <a:xfrm>
            <a:off x="31108033" y="0"/>
            <a:ext cx="11770607" cy="42794238"/>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2282"/>
                </a:spcAft>
              </a:pPr>
              <a:r>
                <a:rPr lang="en-US" sz="8800" dirty="0">
                  <a:solidFill>
                    <a:schemeClr val="bg1">
                      <a:lumMod val="50000"/>
                    </a:schemeClr>
                  </a:solidFill>
                  <a:latin typeface="Calibri" pitchFamily="34" charset="0"/>
                  <a:cs typeface="Calibri" panose="020F0502020204030204" pitchFamily="34" charset="0"/>
                </a:rPr>
                <a:t>Change</a:t>
              </a:r>
              <a:r>
                <a:rPr lang="en-US" sz="8800" baseline="0" dirty="0">
                  <a:solidFill>
                    <a:schemeClr val="bg1">
                      <a:lumMod val="50000"/>
                    </a:schemeClr>
                  </a:solidFill>
                  <a:latin typeface="Calibri" pitchFamily="34" charset="0"/>
                  <a:cs typeface="Calibri" panose="020F0502020204030204" pitchFamily="34" charset="0"/>
                </a:rPr>
                <a:t> Color Theme</a:t>
              </a:r>
              <a:r>
                <a:rPr lang="en-US" sz="8800" dirty="0">
                  <a:solidFill>
                    <a:schemeClr val="bg1">
                      <a:lumMod val="50000"/>
                    </a:schemeClr>
                  </a:solidFill>
                  <a:latin typeface="Calibri" pitchFamily="34" charset="0"/>
                  <a:cs typeface="Calibri" panose="020F0502020204030204" pitchFamily="34" charset="0"/>
                </a:rPr>
                <a:t>:</a:t>
              </a:r>
              <a:endParaRPr sz="8800" dirty="0">
                <a:solidFill>
                  <a:schemeClr val="bg1">
                    <a:lumMod val="50000"/>
                  </a:schemeClr>
                </a:solidFill>
                <a:latin typeface="Calibri" pitchFamily="34" charset="0"/>
                <a:cs typeface="Calibri" panose="020F0502020204030204" pitchFamily="34" charset="0"/>
              </a:endParaRPr>
            </a:p>
            <a:p>
              <a:pPr lvl="0">
                <a:spcBef>
                  <a:spcPts val="0"/>
                </a:spcBef>
                <a:spcAft>
                  <a:spcPts val="2282"/>
                </a:spcAft>
              </a:pPr>
              <a:r>
                <a:rPr lang="en-US" sz="60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60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2282"/>
                </a:spcAft>
              </a:pPr>
              <a:r>
                <a:rPr lang="en-US" sz="6000" baseline="0" dirty="0">
                  <a:solidFill>
                    <a:schemeClr val="bg1">
                      <a:lumMod val="50000"/>
                    </a:schemeClr>
                  </a:solidFill>
                  <a:latin typeface="Calibri" pitchFamily="34" charset="0"/>
                  <a:cs typeface="Calibri" panose="020F0502020204030204" pitchFamily="34" charset="0"/>
                </a:rPr>
                <a:t>To change the color theme, select the </a:t>
              </a:r>
              <a:r>
                <a:rPr lang="en-US" sz="6000" b="1" baseline="0" dirty="0">
                  <a:solidFill>
                    <a:schemeClr val="bg1">
                      <a:lumMod val="50000"/>
                    </a:schemeClr>
                  </a:solidFill>
                  <a:latin typeface="Calibri" pitchFamily="34" charset="0"/>
                  <a:cs typeface="Calibri" panose="020F0502020204030204" pitchFamily="34" charset="0"/>
                </a:rPr>
                <a:t>Design</a:t>
              </a:r>
              <a:r>
                <a:rPr lang="en-US" sz="6000" baseline="0" dirty="0">
                  <a:solidFill>
                    <a:schemeClr val="bg1">
                      <a:lumMod val="50000"/>
                    </a:schemeClr>
                  </a:solidFill>
                  <a:latin typeface="Calibri" pitchFamily="34" charset="0"/>
                  <a:cs typeface="Calibri" panose="020F0502020204030204" pitchFamily="34" charset="0"/>
                </a:rPr>
                <a:t> tab, then select the </a:t>
              </a:r>
              <a:r>
                <a:rPr lang="en-US" sz="6000" b="1" baseline="0" dirty="0">
                  <a:solidFill>
                    <a:schemeClr val="bg1">
                      <a:lumMod val="50000"/>
                    </a:schemeClr>
                  </a:solidFill>
                  <a:latin typeface="Calibri" pitchFamily="34" charset="0"/>
                  <a:cs typeface="Calibri" panose="020F0502020204030204" pitchFamily="34" charset="0"/>
                </a:rPr>
                <a:t>Colors</a:t>
              </a:r>
              <a:r>
                <a:rPr lang="en-US" sz="60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2282"/>
                </a:spcAft>
              </a:pPr>
              <a:endParaRPr lang="en-US" sz="60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2282"/>
                </a:spcAft>
              </a:pPr>
              <a:endParaRPr lang="en-US" sz="60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2282"/>
                </a:spcAft>
              </a:pPr>
              <a:endParaRPr lang="en-US" sz="60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2282"/>
                </a:spcAft>
              </a:pPr>
              <a:endParaRPr lang="en-US" sz="60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2282"/>
                </a:spcAft>
              </a:pPr>
              <a:endParaRPr lang="en-US" sz="60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2282"/>
                </a:spcAft>
              </a:pPr>
              <a:endParaRPr lang="en-US" sz="60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2282"/>
                </a:spcAft>
              </a:pPr>
              <a:endParaRPr lang="en-US" sz="60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2282"/>
                </a:spcAft>
              </a:pPr>
              <a:endParaRPr lang="en-US" sz="60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2282"/>
                </a:spcAft>
              </a:pPr>
              <a:endParaRPr lang="en-US" sz="60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2282"/>
                </a:spcAft>
              </a:pPr>
              <a:r>
                <a:rPr lang="en-US" sz="60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2282"/>
                </a:spcAft>
              </a:pPr>
              <a:r>
                <a:rPr lang="en-US" sz="88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2282"/>
                </a:spcAft>
              </a:pPr>
              <a:r>
                <a:rPr lang="en-US" sz="6000" dirty="0">
                  <a:solidFill>
                    <a:schemeClr val="bg1">
                      <a:lumMod val="50000"/>
                    </a:schemeClr>
                  </a:solidFill>
                  <a:latin typeface="Calibri" pitchFamily="34" charset="0"/>
                  <a:cs typeface="Calibri" panose="020F0502020204030204" pitchFamily="34" charset="0"/>
                </a:rPr>
                <a:t>Once your poster file is ready, visit</a:t>
              </a:r>
              <a:r>
                <a:rPr lang="en-US" sz="6000" baseline="0" dirty="0">
                  <a:solidFill>
                    <a:schemeClr val="bg1">
                      <a:lumMod val="50000"/>
                    </a:schemeClr>
                  </a:solidFill>
                  <a:latin typeface="Calibri" pitchFamily="34" charset="0"/>
                  <a:cs typeface="Calibri" panose="020F0502020204030204" pitchFamily="34" charset="0"/>
                </a:rPr>
                <a:t> </a:t>
              </a:r>
              <a:r>
                <a:rPr lang="en-US" sz="6000" b="1" baseline="0" dirty="0">
                  <a:solidFill>
                    <a:schemeClr val="bg1">
                      <a:lumMod val="50000"/>
                    </a:schemeClr>
                  </a:solidFill>
                  <a:latin typeface="Calibri" pitchFamily="34" charset="0"/>
                  <a:cs typeface="Calibri" panose="020F0502020204030204" pitchFamily="34" charset="0"/>
                </a:rPr>
                <a:t>www.genigraphics.com</a:t>
              </a:r>
              <a:r>
                <a:rPr lang="en-US" sz="60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delivery as fast as next business day within the US and Canada. </a:t>
              </a:r>
            </a:p>
            <a:p>
              <a:pPr lvl="0">
                <a:spcBef>
                  <a:spcPts val="0"/>
                </a:spcBef>
                <a:spcAft>
                  <a:spcPts val="2282"/>
                </a:spcAft>
              </a:pPr>
              <a:r>
                <a:rPr lang="en-US" sz="60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60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6000" baseline="0" dirty="0">
                  <a:solidFill>
                    <a:schemeClr val="bg1">
                      <a:lumMod val="50000"/>
                    </a:schemeClr>
                  </a:solidFill>
                  <a:latin typeface="Calibri" pitchFamily="34" charset="0"/>
                  <a:cs typeface="Calibri" panose="020F0502020204030204" pitchFamily="34" charset="0"/>
                </a:rPr>
                <a:t>US and Canada:  1-800-790-4001</a:t>
              </a:r>
            </a:p>
            <a:p>
              <a:pPr lvl="0" algn="ctr">
                <a:spcBef>
                  <a:spcPts val="0"/>
                </a:spcBef>
                <a:spcAft>
                  <a:spcPts val="0"/>
                </a:spcAft>
              </a:pPr>
              <a:r>
                <a:rPr lang="en-US" sz="6000" baseline="0" dirty="0">
                  <a:solidFill>
                    <a:schemeClr val="bg1">
                      <a:lumMod val="50000"/>
                    </a:schemeClr>
                  </a:solidFill>
                  <a:latin typeface="Calibri" pitchFamily="34" charset="0"/>
                  <a:cs typeface="Calibri" panose="020F0502020204030204" pitchFamily="34" charset="0"/>
                </a:rPr>
                <a:t>International: +(1) 913-441-1410</a:t>
              </a:r>
              <a:br>
                <a:rPr lang="en-US" sz="6000" baseline="0" dirty="0">
                  <a:solidFill>
                    <a:schemeClr val="bg1">
                      <a:lumMod val="50000"/>
                    </a:schemeClr>
                  </a:solidFill>
                  <a:latin typeface="Calibri" pitchFamily="34" charset="0"/>
                  <a:cs typeface="Calibri" panose="020F0502020204030204" pitchFamily="34" charset="0"/>
                </a:rPr>
              </a:br>
              <a:r>
                <a:rPr lang="en-US" sz="60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4400" dirty="0">
                  <a:solidFill>
                    <a:schemeClr val="bg1">
                      <a:lumMod val="50000"/>
                    </a:schemeClr>
                  </a:solidFill>
                  <a:latin typeface="Calibri" pitchFamily="34" charset="0"/>
                  <a:cs typeface="Calibri" panose="020F0502020204030204" pitchFamily="34" charset="0"/>
                </a:rPr>
              </a:br>
              <a:r>
                <a:rPr lang="en-US" sz="44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8425085"/>
              <a:ext cx="11904515" cy="10246926"/>
            </a:xfrm>
            <a:prstGeom prst="rect">
              <a:avLst/>
            </a:prstGeom>
          </p:spPr>
        </p:pic>
      </p:gr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811037" y="42504519"/>
            <a:ext cx="5297435" cy="185928"/>
          </a:xfrm>
          <a:prstGeom prst="rect">
            <a:avLst/>
          </a:prstGeom>
        </p:spPr>
      </p:pic>
    </p:spTree>
    <p:extLst>
      <p:ext uri="{BB962C8B-B14F-4D97-AF65-F5344CB8AC3E}">
        <p14:creationId xmlns:p14="http://schemas.microsoft.com/office/powerpoint/2010/main" val="148103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6BDF-9D0E-4E2B-85B8-D8F4790360C9}" type="datetimeFigureOut">
              <a:rPr lang="en-US" smtClean="0"/>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cxnSp>
        <p:nvCxnSpPr>
          <p:cNvPr id="33" name="Straight Connector 32"/>
          <p:cNvCxnSpPr/>
          <p:nvPr/>
        </p:nvCxnSpPr>
        <p:spPr>
          <a:xfrm>
            <a:off x="4778057" y="11525915"/>
            <a:ext cx="217516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9560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778055" y="10958332"/>
            <a:ext cx="18592667" cy="11780896"/>
          </a:xfrm>
        </p:spPr>
        <p:txBody>
          <a:bodyPr anchor="b">
            <a:normAutofit/>
          </a:bodyPr>
          <a:lstStyle>
            <a:lvl1pPr algn="l">
              <a:defRPr sz="10592"/>
            </a:lvl1pPr>
          </a:lstStyle>
          <a:p>
            <a:r>
              <a:rPr lang="en-US"/>
              <a:t>Click to edit Master title style</a:t>
            </a:r>
            <a:endParaRPr lang="en-US" dirty="0"/>
          </a:p>
        </p:txBody>
      </p:sp>
      <p:sp>
        <p:nvSpPr>
          <p:cNvPr id="3" name="Text Placeholder 2"/>
          <p:cNvSpPr>
            <a:spLocks noGrp="1"/>
          </p:cNvSpPr>
          <p:nvPr>
            <p:ph type="body" idx="1"/>
          </p:nvPr>
        </p:nvSpPr>
        <p:spPr>
          <a:xfrm>
            <a:off x="4778059" y="23750843"/>
            <a:ext cx="18592667" cy="6320724"/>
          </a:xfrm>
        </p:spPr>
        <p:txBody>
          <a:bodyPr tIns="91440">
            <a:normAutofit/>
          </a:bodyPr>
          <a:lstStyle>
            <a:lvl1pPr marL="0" indent="0" algn="l">
              <a:buNone/>
              <a:defRPr sz="5958">
                <a:solidFill>
                  <a:schemeClr val="tx1"/>
                </a:solidFill>
              </a:defRPr>
            </a:lvl1pPr>
            <a:lvl2pPr marL="1135033" indent="0">
              <a:buNone/>
              <a:defRPr sz="4965">
                <a:solidFill>
                  <a:schemeClr val="tx1">
                    <a:tint val="75000"/>
                  </a:schemeClr>
                </a:solidFill>
              </a:defRPr>
            </a:lvl2pPr>
            <a:lvl3pPr marL="2270067" indent="0">
              <a:buNone/>
              <a:defRPr sz="4469">
                <a:solidFill>
                  <a:schemeClr val="tx1">
                    <a:tint val="75000"/>
                  </a:schemeClr>
                </a:solidFill>
              </a:defRPr>
            </a:lvl3pPr>
            <a:lvl4pPr marL="3405100" indent="0">
              <a:buNone/>
              <a:defRPr sz="3972">
                <a:solidFill>
                  <a:schemeClr val="tx1">
                    <a:tint val="75000"/>
                  </a:schemeClr>
                </a:solidFill>
              </a:defRPr>
            </a:lvl4pPr>
            <a:lvl5pPr marL="4540133" indent="0">
              <a:buNone/>
              <a:defRPr sz="3972">
                <a:solidFill>
                  <a:schemeClr val="tx1">
                    <a:tint val="75000"/>
                  </a:schemeClr>
                </a:solidFill>
              </a:defRPr>
            </a:lvl5pPr>
            <a:lvl6pPr marL="5675166" indent="0">
              <a:buNone/>
              <a:defRPr sz="3972">
                <a:solidFill>
                  <a:schemeClr val="tx1">
                    <a:tint val="75000"/>
                  </a:schemeClr>
                </a:solidFill>
              </a:defRPr>
            </a:lvl6pPr>
            <a:lvl7pPr marL="6810200" indent="0">
              <a:buNone/>
              <a:defRPr sz="3972">
                <a:solidFill>
                  <a:schemeClr val="tx1">
                    <a:tint val="75000"/>
                  </a:schemeClr>
                </a:solidFill>
              </a:defRPr>
            </a:lvl7pPr>
            <a:lvl8pPr marL="7945233" indent="0">
              <a:buNone/>
              <a:defRPr sz="3972">
                <a:solidFill>
                  <a:schemeClr val="tx1">
                    <a:tint val="75000"/>
                  </a:schemeClr>
                </a:solidFill>
              </a:defRPr>
            </a:lvl8pPr>
            <a:lvl9pPr marL="9080266" indent="0">
              <a:buNone/>
              <a:defRPr sz="397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5D6BDF-9D0E-4E2B-85B8-D8F4790360C9}" type="datetimeFigureOut">
              <a:rPr lang="en-US" smtClean="0"/>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cxnSp>
        <p:nvCxnSpPr>
          <p:cNvPr id="15" name="Straight Connector 14"/>
          <p:cNvCxnSpPr/>
          <p:nvPr/>
        </p:nvCxnSpPr>
        <p:spPr>
          <a:xfrm>
            <a:off x="4778055" y="23743283"/>
            <a:ext cx="1859266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0774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78057" y="5022554"/>
            <a:ext cx="21751602" cy="661011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778054" y="12567054"/>
            <a:ext cx="10346850" cy="214505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183532" y="12567057"/>
            <a:ext cx="10346125" cy="214505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5D6BDF-9D0E-4E2B-85B8-D8F4790360C9}" type="datetimeFigureOut">
              <a:rPr lang="en-US" smtClean="0"/>
              <a:t>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BB075EA-769C-4ECD-B48E-D6FCDC24F876}" type="slidenum">
              <a:rPr lang="en-US" smtClean="0"/>
              <a:t>‹#›</a:t>
            </a:fld>
            <a:endParaRPr lang="en-US" dirty="0"/>
          </a:p>
        </p:txBody>
      </p:sp>
      <p:cxnSp>
        <p:nvCxnSpPr>
          <p:cNvPr id="33" name="Straight Connector 32"/>
          <p:cNvCxnSpPr/>
          <p:nvPr/>
        </p:nvCxnSpPr>
        <p:spPr>
          <a:xfrm>
            <a:off x="4778057" y="11525915"/>
            <a:ext cx="217516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9281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4778057" y="11525915"/>
            <a:ext cx="2175160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4778055" y="5018024"/>
            <a:ext cx="21751605" cy="65914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78055" y="12602089"/>
            <a:ext cx="10346503" cy="5004162"/>
          </a:xfrm>
        </p:spPr>
        <p:txBody>
          <a:bodyPr anchor="b">
            <a:normAutofit/>
          </a:bodyPr>
          <a:lstStyle>
            <a:lvl1pPr marL="0" indent="0">
              <a:lnSpc>
                <a:spcPct val="100000"/>
              </a:lnSpc>
              <a:buNone/>
              <a:defRPr sz="7282" b="0" cap="all" baseline="0">
                <a:solidFill>
                  <a:schemeClr val="accent1"/>
                </a:solidFill>
              </a:defRPr>
            </a:lvl1pPr>
            <a:lvl2pPr marL="1135033" indent="0">
              <a:buNone/>
              <a:defRPr sz="4965" b="1"/>
            </a:lvl2pPr>
            <a:lvl3pPr marL="2270067" indent="0">
              <a:buNone/>
              <a:defRPr sz="4469" b="1"/>
            </a:lvl3pPr>
            <a:lvl4pPr marL="3405100" indent="0">
              <a:buNone/>
              <a:defRPr sz="3972" b="1"/>
            </a:lvl4pPr>
            <a:lvl5pPr marL="4540133" indent="0">
              <a:buNone/>
              <a:defRPr sz="3972" b="1"/>
            </a:lvl5pPr>
            <a:lvl6pPr marL="5675166" indent="0">
              <a:buNone/>
              <a:defRPr sz="3972" b="1"/>
            </a:lvl6pPr>
            <a:lvl7pPr marL="6810200" indent="0">
              <a:buNone/>
              <a:defRPr sz="3972" b="1"/>
            </a:lvl7pPr>
            <a:lvl8pPr marL="7945233" indent="0">
              <a:buNone/>
              <a:defRPr sz="3972" b="1"/>
            </a:lvl8pPr>
            <a:lvl9pPr marL="9080266" indent="0">
              <a:buNone/>
              <a:defRPr sz="3972" b="1"/>
            </a:lvl9pPr>
          </a:lstStyle>
          <a:p>
            <a:pPr lvl="0"/>
            <a:r>
              <a:rPr lang="en-US"/>
              <a:t>Edit Master text styles</a:t>
            </a:r>
          </a:p>
        </p:txBody>
      </p:sp>
      <p:sp>
        <p:nvSpPr>
          <p:cNvPr id="4" name="Content Placeholder 3"/>
          <p:cNvSpPr>
            <a:spLocks noGrp="1"/>
          </p:cNvSpPr>
          <p:nvPr>
            <p:ph sz="half" idx="2"/>
          </p:nvPr>
        </p:nvSpPr>
        <p:spPr>
          <a:xfrm>
            <a:off x="4778055" y="17623579"/>
            <a:ext cx="10346503" cy="165015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183532" y="12623642"/>
            <a:ext cx="10346125" cy="5005996"/>
          </a:xfrm>
        </p:spPr>
        <p:txBody>
          <a:bodyPr anchor="b">
            <a:normAutofit/>
          </a:bodyPr>
          <a:lstStyle>
            <a:lvl1pPr marL="0" indent="0">
              <a:lnSpc>
                <a:spcPct val="100000"/>
              </a:lnSpc>
              <a:buNone/>
              <a:defRPr sz="7282" b="0" cap="all" baseline="0">
                <a:solidFill>
                  <a:schemeClr val="accent1"/>
                </a:solidFill>
              </a:defRPr>
            </a:lvl1pPr>
            <a:lvl2pPr marL="1135033" indent="0">
              <a:buNone/>
              <a:defRPr sz="4965" b="1"/>
            </a:lvl2pPr>
            <a:lvl3pPr marL="2270067" indent="0">
              <a:buNone/>
              <a:defRPr sz="4469" b="1"/>
            </a:lvl3pPr>
            <a:lvl4pPr marL="3405100" indent="0">
              <a:buNone/>
              <a:defRPr sz="3972" b="1"/>
            </a:lvl4pPr>
            <a:lvl5pPr marL="4540133" indent="0">
              <a:buNone/>
              <a:defRPr sz="3972" b="1"/>
            </a:lvl5pPr>
            <a:lvl6pPr marL="5675166" indent="0">
              <a:buNone/>
              <a:defRPr sz="3972" b="1"/>
            </a:lvl6pPr>
            <a:lvl7pPr marL="6810200" indent="0">
              <a:buNone/>
              <a:defRPr sz="3972" b="1"/>
            </a:lvl7pPr>
            <a:lvl8pPr marL="7945233" indent="0">
              <a:buNone/>
              <a:defRPr sz="3972" b="1"/>
            </a:lvl8pPr>
            <a:lvl9pPr marL="9080266" indent="0">
              <a:buNone/>
              <a:defRPr sz="3972" b="1"/>
            </a:lvl9pPr>
          </a:lstStyle>
          <a:p>
            <a:pPr lvl="0"/>
            <a:r>
              <a:rPr lang="en-US"/>
              <a:t>Edit Master text styles</a:t>
            </a:r>
          </a:p>
        </p:txBody>
      </p:sp>
      <p:sp>
        <p:nvSpPr>
          <p:cNvPr id="6" name="Content Placeholder 5"/>
          <p:cNvSpPr>
            <a:spLocks noGrp="1"/>
          </p:cNvSpPr>
          <p:nvPr>
            <p:ph sz="quarter" idx="4"/>
          </p:nvPr>
        </p:nvSpPr>
        <p:spPr>
          <a:xfrm>
            <a:off x="16183532" y="17606238"/>
            <a:ext cx="10346125" cy="164573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5D6BDF-9D0E-4E2B-85B8-D8F4790360C9}" type="datetimeFigureOut">
              <a:rPr lang="en-US" smtClean="0"/>
              <a:t>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3607066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4778057" y="11525915"/>
            <a:ext cx="2175160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5D6BDF-9D0E-4E2B-85B8-D8F4790360C9}" type="datetimeFigureOut">
              <a:rPr lang="en-US" smtClean="0"/>
              <a:t>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3281560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5D6BDF-9D0E-4E2B-85B8-D8F4790360C9}" type="datetimeFigureOut">
              <a:rPr lang="en-US" smtClean="0"/>
              <a:t>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3968663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63329" y="4985632"/>
            <a:ext cx="8030063" cy="14022114"/>
          </a:xfrm>
        </p:spPr>
        <p:txBody>
          <a:bodyPr anchor="b">
            <a:normAutofit/>
          </a:bodyPr>
          <a:lstStyle>
            <a:lvl1pPr algn="l">
              <a:defRPr sz="7944"/>
            </a:lvl1pPr>
          </a:lstStyle>
          <a:p>
            <a:r>
              <a:rPr lang="en-US"/>
              <a:t>Click to edit Master title style</a:t>
            </a:r>
            <a:endParaRPr lang="en-US" dirty="0"/>
          </a:p>
        </p:txBody>
      </p:sp>
      <p:sp>
        <p:nvSpPr>
          <p:cNvPr id="3" name="Content Placeholder 2"/>
          <p:cNvSpPr>
            <a:spLocks noGrp="1"/>
          </p:cNvSpPr>
          <p:nvPr>
            <p:ph idx="1"/>
          </p:nvPr>
        </p:nvSpPr>
        <p:spPr>
          <a:xfrm>
            <a:off x="13858122" y="4985635"/>
            <a:ext cx="12671535" cy="2907129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63331" y="20002422"/>
            <a:ext cx="8034760" cy="14028754"/>
          </a:xfrm>
        </p:spPr>
        <p:txBody>
          <a:bodyPr>
            <a:normAutofit/>
          </a:bodyPr>
          <a:lstStyle>
            <a:lvl1pPr marL="0" indent="0" algn="l">
              <a:buNone/>
              <a:defRPr sz="5296"/>
            </a:lvl1pPr>
            <a:lvl2pPr marL="1135033" indent="0">
              <a:buNone/>
              <a:defRPr sz="3476"/>
            </a:lvl2pPr>
            <a:lvl3pPr marL="2270067" indent="0">
              <a:buNone/>
              <a:defRPr sz="2979"/>
            </a:lvl3pPr>
            <a:lvl4pPr marL="3405100" indent="0">
              <a:buNone/>
              <a:defRPr sz="2483"/>
            </a:lvl4pPr>
            <a:lvl5pPr marL="4540133" indent="0">
              <a:buNone/>
              <a:defRPr sz="2483"/>
            </a:lvl5pPr>
            <a:lvl6pPr marL="5675166" indent="0">
              <a:buNone/>
              <a:defRPr sz="2483"/>
            </a:lvl6pPr>
            <a:lvl7pPr marL="6810200" indent="0">
              <a:buNone/>
              <a:defRPr sz="2483"/>
            </a:lvl7pPr>
            <a:lvl8pPr marL="7945233" indent="0">
              <a:buNone/>
              <a:defRPr sz="2483"/>
            </a:lvl8pPr>
            <a:lvl9pPr marL="9080266" indent="0">
              <a:buNone/>
              <a:defRPr sz="2483"/>
            </a:lvl9pPr>
          </a:lstStyle>
          <a:p>
            <a:pPr lvl="0"/>
            <a:r>
              <a:rPr lang="en-US"/>
              <a:t>Edit Master text styles</a:t>
            </a:r>
          </a:p>
        </p:txBody>
      </p:sp>
      <p:sp>
        <p:nvSpPr>
          <p:cNvPr id="5" name="Date Placeholder 4"/>
          <p:cNvSpPr>
            <a:spLocks noGrp="1"/>
          </p:cNvSpPr>
          <p:nvPr>
            <p:ph type="dt" sz="half" idx="10"/>
          </p:nvPr>
        </p:nvSpPr>
        <p:spPr/>
        <p:txBody>
          <a:bodyPr/>
          <a:lstStyle/>
          <a:p>
            <a:fld id="{985D6BDF-9D0E-4E2B-85B8-D8F4790360C9}" type="datetimeFigureOut">
              <a:rPr lang="en-US" smtClean="0"/>
              <a:t>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BB075EA-769C-4ECD-B48E-D6FCDC24F876}" type="slidenum">
              <a:rPr lang="en-US" smtClean="0"/>
              <a:t>‹#›</a:t>
            </a:fld>
            <a:endParaRPr lang="en-US" dirty="0"/>
          </a:p>
        </p:txBody>
      </p:sp>
      <p:cxnSp>
        <p:nvCxnSpPr>
          <p:cNvPr id="17" name="Straight Connector 16"/>
          <p:cNvCxnSpPr/>
          <p:nvPr/>
        </p:nvCxnSpPr>
        <p:spPr>
          <a:xfrm>
            <a:off x="4772286" y="20002412"/>
            <a:ext cx="80212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288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16538767" y="3008773"/>
            <a:ext cx="11622935" cy="32130629"/>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4780232" y="7048214"/>
            <a:ext cx="10740960" cy="11422929"/>
          </a:xfrm>
        </p:spPr>
        <p:txBody>
          <a:bodyPr anchor="b">
            <a:normAutofit/>
          </a:bodyPr>
          <a:lstStyle>
            <a:lvl1pPr>
              <a:defRPr sz="10592"/>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69215" y="7004723"/>
            <a:ext cx="7397999" cy="24126060"/>
          </a:xfrm>
          <a:solidFill>
            <a:schemeClr val="bg1">
              <a:lumMod val="85000"/>
            </a:schemeClr>
          </a:solidFill>
          <a:ln w="9525" cap="sq">
            <a:noFill/>
            <a:miter lim="800000"/>
          </a:ln>
          <a:effectLst/>
        </p:spPr>
        <p:txBody>
          <a:bodyPr anchor="t"/>
          <a:lstStyle>
            <a:lvl1pPr marL="0" indent="0" algn="ctr">
              <a:buNone/>
              <a:defRPr sz="7944"/>
            </a:lvl1pPr>
            <a:lvl2pPr marL="1135033" indent="0">
              <a:buNone/>
              <a:defRPr sz="6951"/>
            </a:lvl2pPr>
            <a:lvl3pPr marL="2270067" indent="0">
              <a:buNone/>
              <a:defRPr sz="5958"/>
            </a:lvl3pPr>
            <a:lvl4pPr marL="3405100" indent="0">
              <a:buNone/>
              <a:defRPr sz="4965"/>
            </a:lvl4pPr>
            <a:lvl5pPr marL="4540133" indent="0">
              <a:buNone/>
              <a:defRPr sz="4965"/>
            </a:lvl5pPr>
            <a:lvl6pPr marL="5675166" indent="0">
              <a:buNone/>
              <a:defRPr sz="4965"/>
            </a:lvl6pPr>
            <a:lvl7pPr marL="6810200" indent="0">
              <a:buNone/>
              <a:defRPr sz="4965"/>
            </a:lvl7pPr>
            <a:lvl8pPr marL="7945233" indent="0">
              <a:buNone/>
              <a:defRPr sz="4965"/>
            </a:lvl8pPr>
            <a:lvl9pPr marL="9080266" indent="0">
              <a:buNone/>
              <a:defRPr sz="4965"/>
            </a:lvl9pPr>
          </a:lstStyle>
          <a:p>
            <a:r>
              <a:rPr lang="en-US"/>
              <a:t>Click icon to add picture</a:t>
            </a:r>
            <a:endParaRPr lang="en-US" dirty="0"/>
          </a:p>
        </p:txBody>
      </p:sp>
      <p:sp>
        <p:nvSpPr>
          <p:cNvPr id="4" name="Text Placeholder 3"/>
          <p:cNvSpPr>
            <a:spLocks noGrp="1"/>
          </p:cNvSpPr>
          <p:nvPr>
            <p:ph type="body" sz="half" idx="2"/>
          </p:nvPr>
        </p:nvSpPr>
        <p:spPr>
          <a:xfrm>
            <a:off x="4778059" y="19631136"/>
            <a:ext cx="10725572" cy="12503443"/>
          </a:xfrm>
        </p:spPr>
        <p:txBody>
          <a:bodyPr>
            <a:normAutofit/>
          </a:bodyPr>
          <a:lstStyle>
            <a:lvl1pPr marL="0" indent="0" algn="l">
              <a:buNone/>
              <a:defRPr sz="5958"/>
            </a:lvl1pPr>
            <a:lvl2pPr marL="1135033" indent="0">
              <a:buNone/>
              <a:defRPr sz="3476"/>
            </a:lvl2pPr>
            <a:lvl3pPr marL="2270067" indent="0">
              <a:buNone/>
              <a:defRPr sz="2979"/>
            </a:lvl3pPr>
            <a:lvl4pPr marL="3405100" indent="0">
              <a:buNone/>
              <a:defRPr sz="2483"/>
            </a:lvl4pPr>
            <a:lvl5pPr marL="4540133" indent="0">
              <a:buNone/>
              <a:defRPr sz="2483"/>
            </a:lvl5pPr>
            <a:lvl6pPr marL="5675166" indent="0">
              <a:buNone/>
              <a:defRPr sz="2483"/>
            </a:lvl6pPr>
            <a:lvl7pPr marL="6810200" indent="0">
              <a:buNone/>
              <a:defRPr sz="2483"/>
            </a:lvl7pPr>
            <a:lvl8pPr marL="7945233" indent="0">
              <a:buNone/>
              <a:defRPr sz="2483"/>
            </a:lvl8pPr>
            <a:lvl9pPr marL="9080266" indent="0">
              <a:buNone/>
              <a:defRPr sz="2483"/>
            </a:lvl9pPr>
          </a:lstStyle>
          <a:p>
            <a:pPr lvl="0"/>
            <a:r>
              <a:rPr lang="en-US"/>
              <a:t>Edit Master text styles</a:t>
            </a:r>
          </a:p>
        </p:txBody>
      </p:sp>
      <p:sp>
        <p:nvSpPr>
          <p:cNvPr id="5" name="Date Placeholder 4"/>
          <p:cNvSpPr>
            <a:spLocks noGrp="1"/>
          </p:cNvSpPr>
          <p:nvPr>
            <p:ph type="dt" sz="half" idx="10"/>
          </p:nvPr>
        </p:nvSpPr>
        <p:spPr>
          <a:xfrm>
            <a:off x="4755458" y="34132165"/>
            <a:ext cx="10765736" cy="1997582"/>
          </a:xfrm>
        </p:spPr>
        <p:txBody>
          <a:bodyPr/>
          <a:lstStyle>
            <a:lvl1pPr algn="l">
              <a:defRPr/>
            </a:lvl1pPr>
          </a:lstStyle>
          <a:p>
            <a:fld id="{985D6BDF-9D0E-4E2B-85B8-D8F4790360C9}" type="datetimeFigureOut">
              <a:rPr lang="en-US" smtClean="0"/>
              <a:t>1/7/2019</a:t>
            </a:fld>
            <a:endParaRPr lang="en-US" dirty="0"/>
          </a:p>
        </p:txBody>
      </p:sp>
      <p:sp>
        <p:nvSpPr>
          <p:cNvPr id="6" name="Footer Placeholder 5"/>
          <p:cNvSpPr>
            <a:spLocks noGrp="1"/>
          </p:cNvSpPr>
          <p:nvPr>
            <p:ph type="ftr" sz="quarter" idx="11"/>
          </p:nvPr>
        </p:nvSpPr>
        <p:spPr>
          <a:xfrm>
            <a:off x="4758326" y="1988338"/>
            <a:ext cx="10762866" cy="2002624"/>
          </a:xfrm>
        </p:spPr>
        <p:txBody>
          <a:bodyPr/>
          <a:lstStyle/>
          <a:p>
            <a:endParaRPr lang="en-US" dirty="0"/>
          </a:p>
        </p:txBody>
      </p:sp>
      <p:sp>
        <p:nvSpPr>
          <p:cNvPr id="7" name="Slide Number Placeholder 6"/>
          <p:cNvSpPr>
            <a:spLocks noGrp="1"/>
          </p:cNvSpPr>
          <p:nvPr>
            <p:ph type="sldNum" sz="quarter" idx="12"/>
          </p:nvPr>
        </p:nvSpPr>
        <p:spPr/>
        <p:txBody>
          <a:bodyPr/>
          <a:lstStyle/>
          <a:p>
            <a:fld id="{FBB075EA-769C-4ECD-B48E-D6FCDC24F876}" type="slidenum">
              <a:rPr lang="en-US" smtClean="0"/>
              <a:t>‹#›</a:t>
            </a:fld>
            <a:endParaRPr lang="en-US" dirty="0"/>
          </a:p>
        </p:txBody>
      </p:sp>
      <p:cxnSp>
        <p:nvCxnSpPr>
          <p:cNvPr id="31" name="Straight Connector 30"/>
          <p:cNvCxnSpPr/>
          <p:nvPr/>
        </p:nvCxnSpPr>
        <p:spPr>
          <a:xfrm>
            <a:off x="4770740" y="19616241"/>
            <a:ext cx="1073129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5513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0" name="Rectangle 9"/>
          <p:cNvSpPr/>
          <p:nvPr/>
        </p:nvSpPr>
        <p:spPr>
          <a:xfrm>
            <a:off x="0" y="12578274"/>
            <a:ext cx="30267275" cy="2545639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l="12500" t="1538" r="12500" b="-1538"/>
          <a:stretch/>
        </p:blipFill>
        <p:spPr>
          <a:xfrm>
            <a:off x="-2" y="38034665"/>
            <a:ext cx="30267278" cy="4834332"/>
          </a:xfrm>
          <a:prstGeom prst="rect">
            <a:avLst/>
          </a:prstGeom>
        </p:spPr>
      </p:pic>
      <p:cxnSp>
        <p:nvCxnSpPr>
          <p:cNvPr id="13" name="Straight Connector 12"/>
          <p:cNvCxnSpPr/>
          <p:nvPr/>
        </p:nvCxnSpPr>
        <p:spPr>
          <a:xfrm>
            <a:off x="0" y="38071315"/>
            <a:ext cx="3026727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4778057" y="5020245"/>
            <a:ext cx="21751602" cy="654727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778057" y="12578271"/>
            <a:ext cx="21751602" cy="2153198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690446" y="2061527"/>
            <a:ext cx="7839211" cy="1929429"/>
          </a:xfrm>
          <a:prstGeom prst="rect">
            <a:avLst/>
          </a:prstGeom>
        </p:spPr>
        <p:txBody>
          <a:bodyPr vert="horz" lIns="91440" tIns="45720" rIns="91440" bIns="45720" rtlCol="0" anchor="ctr"/>
          <a:lstStyle>
            <a:lvl1pPr algn="r">
              <a:defRPr sz="3310">
                <a:solidFill>
                  <a:schemeClr val="tx1">
                    <a:tint val="75000"/>
                  </a:schemeClr>
                </a:solidFill>
              </a:defRPr>
            </a:lvl1pPr>
          </a:lstStyle>
          <a:p>
            <a:fld id="{985D6BDF-9D0E-4E2B-85B8-D8F4790360C9}" type="datetimeFigureOut">
              <a:rPr lang="en-US" smtClean="0"/>
              <a:t>1/7/2019</a:t>
            </a:fld>
            <a:endParaRPr lang="en-US" dirty="0"/>
          </a:p>
        </p:txBody>
      </p:sp>
      <p:sp>
        <p:nvSpPr>
          <p:cNvPr id="5" name="Footer Placeholder 4"/>
          <p:cNvSpPr>
            <a:spLocks noGrp="1"/>
          </p:cNvSpPr>
          <p:nvPr>
            <p:ph type="ftr" sz="quarter" idx="3"/>
          </p:nvPr>
        </p:nvSpPr>
        <p:spPr>
          <a:xfrm>
            <a:off x="4778056" y="2054900"/>
            <a:ext cx="13352833" cy="1929429"/>
          </a:xfrm>
          <a:prstGeom prst="rect">
            <a:avLst/>
          </a:prstGeom>
        </p:spPr>
        <p:txBody>
          <a:bodyPr vert="horz" lIns="91440" tIns="45720" rIns="91440" bIns="45720" rtlCol="0" anchor="ctr"/>
          <a:lstStyle>
            <a:lvl1pPr algn="l">
              <a:defRPr sz="331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614403" y="4985629"/>
            <a:ext cx="2633975" cy="3142350"/>
          </a:xfrm>
          <a:prstGeom prst="rect">
            <a:avLst/>
          </a:prstGeom>
        </p:spPr>
        <p:txBody>
          <a:bodyPr vert="horz" lIns="91440" tIns="45720" rIns="91440" bIns="45720" rtlCol="0" anchor="t"/>
          <a:lstStyle>
            <a:lvl1pPr algn="r">
              <a:defRPr sz="9268">
                <a:solidFill>
                  <a:schemeClr val="accent1"/>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2582529573"/>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l" defTabSz="2270067" rtl="0" eaLnBrk="1" latinLnBrk="0" hangingPunct="1">
        <a:lnSpc>
          <a:spcPct val="90000"/>
        </a:lnSpc>
        <a:spcBef>
          <a:spcPct val="0"/>
        </a:spcBef>
        <a:buNone/>
        <a:defRPr sz="10592" b="0" i="0" kern="1200" cap="all">
          <a:solidFill>
            <a:schemeClr val="tx1"/>
          </a:solidFill>
          <a:effectLst/>
          <a:latin typeface="+mj-lt"/>
          <a:ea typeface="+mj-ea"/>
          <a:cs typeface="+mj-cs"/>
        </a:defRPr>
      </a:lvl1pPr>
    </p:titleStyle>
    <p:bodyStyle>
      <a:lvl1pPr marL="756689" indent="-756689" algn="l" defTabSz="2270067" rtl="0" eaLnBrk="1" latinLnBrk="0" hangingPunct="1">
        <a:lnSpc>
          <a:spcPct val="120000"/>
        </a:lnSpc>
        <a:spcBef>
          <a:spcPts val="3310"/>
        </a:spcBef>
        <a:buClr>
          <a:schemeClr val="accent1"/>
        </a:buClr>
        <a:buSzPct val="100000"/>
        <a:buFont typeface="Arial" panose="020B0604020202020204" pitchFamily="34" charset="0"/>
        <a:buChar char="•"/>
        <a:defRPr sz="6620" kern="1200" cap="none">
          <a:solidFill>
            <a:schemeClr val="tx1"/>
          </a:solidFill>
          <a:effectLst/>
          <a:latin typeface="+mn-lt"/>
          <a:ea typeface="+mn-ea"/>
          <a:cs typeface="+mn-cs"/>
        </a:defRPr>
      </a:lvl1pPr>
      <a:lvl2pPr marL="2270067" indent="-756689" algn="l" defTabSz="2270067" rtl="0" eaLnBrk="1" latinLnBrk="0" hangingPunct="1">
        <a:lnSpc>
          <a:spcPct val="120000"/>
        </a:lnSpc>
        <a:spcBef>
          <a:spcPts val="1655"/>
        </a:spcBef>
        <a:buClr>
          <a:schemeClr val="accent1"/>
        </a:buClr>
        <a:buSzPct val="100000"/>
        <a:buFont typeface="Arial" panose="020B0604020202020204" pitchFamily="34" charset="0"/>
        <a:buChar char="•"/>
        <a:defRPr sz="5296" kern="1200" cap="none" baseline="0">
          <a:solidFill>
            <a:schemeClr val="tx1"/>
          </a:solidFill>
          <a:effectLst/>
          <a:latin typeface="+mn-lt"/>
          <a:ea typeface="+mn-ea"/>
          <a:cs typeface="+mn-cs"/>
        </a:defRPr>
      </a:lvl2pPr>
      <a:lvl3pPr marL="3783444" indent="-756689" algn="l" defTabSz="2270067" rtl="0" eaLnBrk="1" latinLnBrk="0" hangingPunct="1">
        <a:lnSpc>
          <a:spcPct val="120000"/>
        </a:lnSpc>
        <a:spcBef>
          <a:spcPts val="1655"/>
        </a:spcBef>
        <a:buClr>
          <a:schemeClr val="accent1"/>
        </a:buClr>
        <a:buSzPct val="100000"/>
        <a:buFont typeface="Arial" panose="020B0604020202020204" pitchFamily="34" charset="0"/>
        <a:buChar char="•"/>
        <a:defRPr sz="5296" kern="1200" cap="none">
          <a:solidFill>
            <a:schemeClr val="tx1"/>
          </a:solidFill>
          <a:effectLst/>
          <a:latin typeface="+mn-lt"/>
          <a:ea typeface="+mn-ea"/>
          <a:cs typeface="+mn-cs"/>
        </a:defRPr>
      </a:lvl3pPr>
      <a:lvl4pPr marL="5296822" indent="-756689" algn="l" defTabSz="2270067" rtl="0" eaLnBrk="1" latinLnBrk="0" hangingPunct="1">
        <a:lnSpc>
          <a:spcPct val="120000"/>
        </a:lnSpc>
        <a:spcBef>
          <a:spcPts val="1655"/>
        </a:spcBef>
        <a:buClr>
          <a:schemeClr val="accent1"/>
        </a:buClr>
        <a:buSzPct val="100000"/>
        <a:buFont typeface="Arial" panose="020B0604020202020204" pitchFamily="34" charset="0"/>
        <a:buChar char="•"/>
        <a:defRPr sz="4634" kern="1200" cap="none" baseline="0">
          <a:solidFill>
            <a:schemeClr val="tx1"/>
          </a:solidFill>
          <a:effectLst/>
          <a:latin typeface="+mn-lt"/>
          <a:ea typeface="+mn-ea"/>
          <a:cs typeface="+mn-cs"/>
        </a:defRPr>
      </a:lvl4pPr>
      <a:lvl5pPr marL="6810200" indent="-756689" algn="l" defTabSz="2270067" rtl="0" eaLnBrk="1" latinLnBrk="0" hangingPunct="1">
        <a:lnSpc>
          <a:spcPct val="120000"/>
        </a:lnSpc>
        <a:spcBef>
          <a:spcPts val="1655"/>
        </a:spcBef>
        <a:buClr>
          <a:schemeClr val="accent1"/>
        </a:buClr>
        <a:buSzPct val="100000"/>
        <a:buFont typeface="Arial" panose="020B0604020202020204" pitchFamily="34" charset="0"/>
        <a:buChar char="•"/>
        <a:defRPr sz="3972" kern="1200" cap="none">
          <a:solidFill>
            <a:schemeClr val="tx1"/>
          </a:solidFill>
          <a:effectLst/>
          <a:latin typeface="+mn-lt"/>
          <a:ea typeface="+mn-ea"/>
          <a:cs typeface="+mn-cs"/>
        </a:defRPr>
      </a:lvl5pPr>
      <a:lvl6pPr marL="8323577" indent="-756689" algn="l" defTabSz="3026755" rtl="0" eaLnBrk="1" latinLnBrk="0" hangingPunct="1">
        <a:lnSpc>
          <a:spcPct val="120000"/>
        </a:lnSpc>
        <a:spcBef>
          <a:spcPts val="1655"/>
        </a:spcBef>
        <a:buClr>
          <a:schemeClr val="accent1"/>
        </a:buClr>
        <a:buSzPct val="100000"/>
        <a:buFont typeface="Arial" panose="020B0604020202020204" pitchFamily="34" charset="0"/>
        <a:buChar char="•"/>
        <a:defRPr sz="3972" kern="1200">
          <a:solidFill>
            <a:schemeClr val="tx1"/>
          </a:solidFill>
          <a:effectLst/>
          <a:latin typeface="+mn-lt"/>
          <a:ea typeface="+mn-ea"/>
          <a:cs typeface="+mn-cs"/>
        </a:defRPr>
      </a:lvl6pPr>
      <a:lvl7pPr marL="9836955" indent="-756689" algn="l" defTabSz="3026755" rtl="0" eaLnBrk="1" latinLnBrk="0" hangingPunct="1">
        <a:lnSpc>
          <a:spcPct val="120000"/>
        </a:lnSpc>
        <a:spcBef>
          <a:spcPts val="1655"/>
        </a:spcBef>
        <a:buClr>
          <a:schemeClr val="accent1"/>
        </a:buClr>
        <a:buSzPct val="100000"/>
        <a:buFont typeface="Arial" panose="020B0604020202020204" pitchFamily="34" charset="0"/>
        <a:buChar char="•"/>
        <a:defRPr sz="3972" kern="1200">
          <a:solidFill>
            <a:schemeClr val="tx1"/>
          </a:solidFill>
          <a:effectLst/>
          <a:latin typeface="+mn-lt"/>
          <a:ea typeface="+mn-ea"/>
          <a:cs typeface="+mn-cs"/>
        </a:defRPr>
      </a:lvl7pPr>
      <a:lvl8pPr marL="11350333" indent="-756689" algn="l" defTabSz="3026755" rtl="0" eaLnBrk="1" latinLnBrk="0" hangingPunct="1">
        <a:lnSpc>
          <a:spcPct val="120000"/>
        </a:lnSpc>
        <a:spcBef>
          <a:spcPts val="1655"/>
        </a:spcBef>
        <a:buClr>
          <a:schemeClr val="accent1"/>
        </a:buClr>
        <a:buSzPct val="100000"/>
        <a:buFont typeface="Arial" panose="020B0604020202020204" pitchFamily="34" charset="0"/>
        <a:buChar char="•"/>
        <a:defRPr sz="3972" kern="1200" baseline="0">
          <a:solidFill>
            <a:schemeClr val="tx1"/>
          </a:solidFill>
          <a:effectLst/>
          <a:latin typeface="+mn-lt"/>
          <a:ea typeface="+mn-ea"/>
          <a:cs typeface="+mn-cs"/>
        </a:defRPr>
      </a:lvl8pPr>
      <a:lvl9pPr marL="12863711" indent="-756689" algn="l" defTabSz="3026755" rtl="0" eaLnBrk="1" latinLnBrk="0" hangingPunct="1">
        <a:lnSpc>
          <a:spcPct val="120000"/>
        </a:lnSpc>
        <a:spcBef>
          <a:spcPts val="1655"/>
        </a:spcBef>
        <a:buClr>
          <a:schemeClr val="accent1"/>
        </a:buClr>
        <a:buSzPct val="100000"/>
        <a:buFont typeface="Arial" panose="020B0604020202020204" pitchFamily="34" charset="0"/>
        <a:buChar char="•"/>
        <a:defRPr sz="3972" kern="1200" baseline="0">
          <a:solidFill>
            <a:schemeClr val="tx1"/>
          </a:solidFill>
          <a:effectLst/>
          <a:latin typeface="+mn-lt"/>
          <a:ea typeface="+mn-ea"/>
          <a:cs typeface="+mn-cs"/>
        </a:defRPr>
      </a:lvl9pPr>
    </p:bodyStyle>
    <p:otherStyle>
      <a:defPPr>
        <a:defRPr lang="en-US"/>
      </a:defPPr>
      <a:lvl1pPr marL="0" algn="l" defTabSz="2270067" rtl="0" eaLnBrk="1" latinLnBrk="0" hangingPunct="1">
        <a:defRPr sz="4469" kern="1200">
          <a:solidFill>
            <a:schemeClr val="tx1"/>
          </a:solidFill>
          <a:latin typeface="+mn-lt"/>
          <a:ea typeface="+mn-ea"/>
          <a:cs typeface="+mn-cs"/>
        </a:defRPr>
      </a:lvl1pPr>
      <a:lvl2pPr marL="1135033" algn="l" defTabSz="2270067" rtl="0" eaLnBrk="1" latinLnBrk="0" hangingPunct="1">
        <a:defRPr sz="4469" kern="1200">
          <a:solidFill>
            <a:schemeClr val="tx1"/>
          </a:solidFill>
          <a:latin typeface="+mn-lt"/>
          <a:ea typeface="+mn-ea"/>
          <a:cs typeface="+mn-cs"/>
        </a:defRPr>
      </a:lvl2pPr>
      <a:lvl3pPr marL="2270067" algn="l" defTabSz="2270067" rtl="0" eaLnBrk="1" latinLnBrk="0" hangingPunct="1">
        <a:defRPr sz="4469" kern="1200">
          <a:solidFill>
            <a:schemeClr val="tx1"/>
          </a:solidFill>
          <a:latin typeface="+mn-lt"/>
          <a:ea typeface="+mn-ea"/>
          <a:cs typeface="+mn-cs"/>
        </a:defRPr>
      </a:lvl3pPr>
      <a:lvl4pPr marL="3405100" algn="l" defTabSz="2270067" rtl="0" eaLnBrk="1" latinLnBrk="0" hangingPunct="1">
        <a:defRPr sz="4469" kern="1200">
          <a:solidFill>
            <a:schemeClr val="tx1"/>
          </a:solidFill>
          <a:latin typeface="+mn-lt"/>
          <a:ea typeface="+mn-ea"/>
          <a:cs typeface="+mn-cs"/>
        </a:defRPr>
      </a:lvl4pPr>
      <a:lvl5pPr marL="4540133" algn="l" defTabSz="2270067" rtl="0" eaLnBrk="1" latinLnBrk="0" hangingPunct="1">
        <a:defRPr sz="4469" kern="1200">
          <a:solidFill>
            <a:schemeClr val="tx1"/>
          </a:solidFill>
          <a:latin typeface="+mn-lt"/>
          <a:ea typeface="+mn-ea"/>
          <a:cs typeface="+mn-cs"/>
        </a:defRPr>
      </a:lvl5pPr>
      <a:lvl6pPr marL="5675166" algn="l" defTabSz="2270067" rtl="0" eaLnBrk="1" latinLnBrk="0" hangingPunct="1">
        <a:defRPr sz="4469" kern="1200">
          <a:solidFill>
            <a:schemeClr val="tx1"/>
          </a:solidFill>
          <a:latin typeface="+mn-lt"/>
          <a:ea typeface="+mn-ea"/>
          <a:cs typeface="+mn-cs"/>
        </a:defRPr>
      </a:lvl6pPr>
      <a:lvl7pPr marL="6810200" algn="l" defTabSz="2270067" rtl="0" eaLnBrk="1" latinLnBrk="0" hangingPunct="1">
        <a:defRPr sz="4469" kern="1200">
          <a:solidFill>
            <a:schemeClr val="tx1"/>
          </a:solidFill>
          <a:latin typeface="+mn-lt"/>
          <a:ea typeface="+mn-ea"/>
          <a:cs typeface="+mn-cs"/>
        </a:defRPr>
      </a:lvl7pPr>
      <a:lvl8pPr marL="7945233" algn="l" defTabSz="2270067" rtl="0" eaLnBrk="1" latinLnBrk="0" hangingPunct="1">
        <a:defRPr sz="4469" kern="1200">
          <a:solidFill>
            <a:schemeClr val="tx1"/>
          </a:solidFill>
          <a:latin typeface="+mn-lt"/>
          <a:ea typeface="+mn-ea"/>
          <a:cs typeface="+mn-cs"/>
        </a:defRPr>
      </a:lvl8pPr>
      <a:lvl9pPr marL="9080266" algn="l" defTabSz="2270067" rtl="0" eaLnBrk="1" latinLnBrk="0" hangingPunct="1">
        <a:defRPr sz="446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gif"/><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320250" y="-407261"/>
            <a:ext cx="22158842" cy="420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73940" tIns="434850" rIns="173940" bIns="434850"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a:r>
              <a:rPr lang="en-US" sz="7200" b="1">
                <a:solidFill>
                  <a:schemeClr val="bg1"/>
                </a:solidFill>
                <a:latin typeface="Cambria" panose="02040503050406030204" pitchFamily="18" charset="0"/>
                <a:ea typeface="Cambria" panose="02040503050406030204" pitchFamily="18" charset="0"/>
              </a:rPr>
              <a:t>ỨNG DỤNG XỬ LÝ ẢNH VÀ MACHINE LEARNING ĐỂ NHẬN DẠNG VÀ PHÂN LOẠI </a:t>
            </a:r>
            <a:br>
              <a:rPr lang="en-US" sz="7200" b="1">
                <a:solidFill>
                  <a:schemeClr val="bg1"/>
                </a:solidFill>
                <a:latin typeface="Cambria" panose="02040503050406030204" pitchFamily="18" charset="0"/>
                <a:ea typeface="Cambria" panose="02040503050406030204" pitchFamily="18" charset="0"/>
              </a:rPr>
            </a:br>
            <a:r>
              <a:rPr lang="en-US" sz="7200" b="1">
                <a:solidFill>
                  <a:schemeClr val="bg1"/>
                </a:solidFill>
                <a:latin typeface="Cambria" panose="02040503050406030204" pitchFamily="18" charset="0"/>
                <a:ea typeface="Cambria" panose="02040503050406030204" pitchFamily="18" charset="0"/>
              </a:rPr>
              <a:t>XE 2 BÁNH VÀ 4 BÁNH TRONG VIDEO</a:t>
            </a:r>
            <a:endParaRPr lang="en-US" sz="7200" b="1" dirty="0">
              <a:solidFill>
                <a:schemeClr val="bg1"/>
              </a:solidFill>
              <a:latin typeface="Cambria" panose="02040503050406030204" pitchFamily="18" charset="0"/>
              <a:ea typeface="Cambria" panose="02040503050406030204" pitchFamily="18" charset="0"/>
            </a:endParaRPr>
          </a:p>
        </p:txBody>
      </p:sp>
      <p:sp>
        <p:nvSpPr>
          <p:cNvPr id="5" name="Text Box 123"/>
          <p:cNvSpPr txBox="1">
            <a:spLocks noChangeArrowheads="1"/>
          </p:cNvSpPr>
          <p:nvPr/>
        </p:nvSpPr>
        <p:spPr bwMode="auto">
          <a:xfrm>
            <a:off x="4575152" y="2874769"/>
            <a:ext cx="21078436" cy="252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3940" tIns="173940" rIns="173940" bIns="173940"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lvl="0" algn="ctr" defTabSz="914400" eaLnBrk="1" hangingPunct="1"/>
            <a:r>
              <a:rPr lang="en-US" sz="4800">
                <a:solidFill>
                  <a:prstClr val="white"/>
                </a:solidFill>
                <a:latin typeface="Cambria" panose="02040503050406030204" pitchFamily="18" charset="0"/>
                <a:ea typeface="Cambria" panose="02040503050406030204" pitchFamily="18" charset="0"/>
                <a:cs typeface="Times New Roman" panose="02020603050405020304" pitchFamily="18" charset="0"/>
              </a:rPr>
              <a:t>Nguyễn Huỳnh Đức ,</a:t>
            </a:r>
            <a:r>
              <a:rPr lang="vi-VN" sz="4800">
                <a:solidFill>
                  <a:prstClr val="white"/>
                </a:solidFill>
                <a:latin typeface="Cambria" panose="02040503050406030204" pitchFamily="18" charset="0"/>
                <a:ea typeface="Cambria" panose="02040503050406030204" pitchFamily="18" charset="0"/>
                <a:cs typeface="Times New Roman" panose="02020603050405020304" pitchFamily="18" charset="0"/>
              </a:rPr>
              <a:t> Nguyễn Hồng Hưng</a:t>
            </a:r>
            <a:r>
              <a:rPr lang="en-US" sz="4800">
                <a:solidFill>
                  <a:prstClr val="white"/>
                </a:solidFill>
                <a:latin typeface="Cambria" panose="02040503050406030204" pitchFamily="18" charset="0"/>
                <a:ea typeface="Cambria" panose="02040503050406030204" pitchFamily="18" charset="0"/>
                <a:cs typeface="Times New Roman" panose="02020603050405020304" pitchFamily="18" charset="0"/>
              </a:rPr>
              <a:t>, Nguyễn Hoàng Phúc,                                       Văn Đình Triều , Lê Tuấn Vũ </a:t>
            </a:r>
            <a:endParaRPr lang="en-US" sz="4800" dirty="0">
              <a:solidFill>
                <a:prstClr val="white"/>
              </a:solidFill>
              <a:latin typeface="Cambria" panose="02040503050406030204" pitchFamily="18" charset="0"/>
              <a:ea typeface="Cambria" panose="02040503050406030204" pitchFamily="18" charset="0"/>
              <a:cs typeface="Times New Roman" panose="02020603050405020304" pitchFamily="18" charset="0"/>
            </a:endParaRPr>
          </a:p>
          <a:p>
            <a:pPr lvl="0" algn="ctr" defTabSz="914400" eaLnBrk="1" hangingPunct="1"/>
            <a:r>
              <a:rPr lang="en-US" sz="4000">
                <a:solidFill>
                  <a:prstClr val="white"/>
                </a:solidFill>
                <a:latin typeface="Cambria" panose="02040503050406030204" pitchFamily="18" charset="0"/>
                <a:ea typeface="Cambria" panose="02040503050406030204" pitchFamily="18" charset="0"/>
                <a:cs typeface="Times New Roman" panose="02020603050405020304" pitchFamily="18" charset="0"/>
              </a:rPr>
              <a:t>Đại </a:t>
            </a:r>
            <a:r>
              <a:rPr lang="en-US" sz="4000" dirty="0" err="1">
                <a:solidFill>
                  <a:prstClr val="white"/>
                </a:solidFill>
                <a:latin typeface="Cambria" panose="02040503050406030204" pitchFamily="18" charset="0"/>
                <a:ea typeface="Cambria" panose="02040503050406030204" pitchFamily="18" charset="0"/>
                <a:cs typeface="Times New Roman" panose="02020603050405020304" pitchFamily="18" charset="0"/>
              </a:rPr>
              <a:t>học</a:t>
            </a:r>
            <a:r>
              <a:rPr lang="en-US" sz="4000" dirty="0">
                <a:solidFill>
                  <a:prstClr val="white"/>
                </a:solidFill>
                <a:latin typeface="Cambria" panose="02040503050406030204" pitchFamily="18" charset="0"/>
                <a:ea typeface="Cambria" panose="02040503050406030204" pitchFamily="18" charset="0"/>
                <a:cs typeface="Times New Roman" panose="02020603050405020304" pitchFamily="18" charset="0"/>
              </a:rPr>
              <a:t> </a:t>
            </a:r>
            <a:r>
              <a:rPr lang="en-US" sz="4000" dirty="0" err="1">
                <a:solidFill>
                  <a:prstClr val="white"/>
                </a:solidFill>
                <a:latin typeface="Cambria" panose="02040503050406030204" pitchFamily="18" charset="0"/>
                <a:ea typeface="Cambria" panose="02040503050406030204" pitchFamily="18" charset="0"/>
                <a:cs typeface="Times New Roman" panose="02020603050405020304" pitchFamily="18" charset="0"/>
              </a:rPr>
              <a:t>Bách</a:t>
            </a:r>
            <a:r>
              <a:rPr lang="en-US" sz="4000" dirty="0">
                <a:solidFill>
                  <a:prstClr val="white"/>
                </a:solidFill>
                <a:latin typeface="Cambria" panose="02040503050406030204" pitchFamily="18" charset="0"/>
                <a:ea typeface="Cambria" panose="02040503050406030204" pitchFamily="18" charset="0"/>
                <a:cs typeface="Times New Roman" panose="02020603050405020304" pitchFamily="18" charset="0"/>
              </a:rPr>
              <a:t> Khoa, TP. HCM</a:t>
            </a:r>
          </a:p>
        </p:txBody>
      </p:sp>
      <p:sp>
        <p:nvSpPr>
          <p:cNvPr id="25" name="TextBox 24"/>
          <p:cNvSpPr txBox="1"/>
          <p:nvPr/>
        </p:nvSpPr>
        <p:spPr>
          <a:xfrm>
            <a:off x="1282592" y="37547103"/>
            <a:ext cx="2519229" cy="918816"/>
          </a:xfrm>
          <a:prstGeom prst="rect">
            <a:avLst/>
          </a:prstGeom>
          <a:noFill/>
        </p:spPr>
        <p:txBody>
          <a:bodyPr wrap="none" lIns="86970" tIns="43485" rIns="86970" bIns="43485" rtlCol="0">
            <a:spAutoFit/>
          </a:bodyPr>
          <a:lstStyle/>
          <a:p>
            <a:r>
              <a:rPr lang="en-US" sz="5400" b="1" dirty="0" err="1">
                <a:solidFill>
                  <a:schemeClr val="bg1"/>
                </a:solidFill>
              </a:rPr>
              <a:t>Liên</a:t>
            </a:r>
            <a:r>
              <a:rPr lang="en-US" sz="5400" b="1" dirty="0">
                <a:solidFill>
                  <a:schemeClr val="bg1"/>
                </a:solidFill>
              </a:rPr>
              <a:t> </a:t>
            </a:r>
            <a:r>
              <a:rPr lang="en-US" sz="5400" b="1" dirty="0" err="1">
                <a:solidFill>
                  <a:schemeClr val="bg1"/>
                </a:solidFill>
              </a:rPr>
              <a:t>hệ</a:t>
            </a:r>
            <a:endParaRPr lang="en-US" sz="5400" b="1" dirty="0">
              <a:solidFill>
                <a:schemeClr val="bg1"/>
              </a:solidFill>
            </a:endParaRPr>
          </a:p>
        </p:txBody>
      </p:sp>
      <p:sp>
        <p:nvSpPr>
          <p:cNvPr id="26" name="TextBox 25"/>
          <p:cNvSpPr txBox="1"/>
          <p:nvPr/>
        </p:nvSpPr>
        <p:spPr>
          <a:xfrm>
            <a:off x="15097489" y="38364642"/>
            <a:ext cx="14514147" cy="4240692"/>
          </a:xfrm>
          <a:prstGeom prst="rect">
            <a:avLst/>
          </a:prstGeom>
          <a:noFill/>
        </p:spPr>
        <p:txBody>
          <a:bodyPr wrap="square" lIns="86970" tIns="86970" rIns="86970" bIns="86970" numCol="1" spcCol="434850" rtlCol="0">
            <a:noAutofit/>
          </a:bodyPr>
          <a:lstStyle/>
          <a:p>
            <a:pPr marL="434850" indent="-434850" algn="just">
              <a:buFont typeface="+mj-lt"/>
              <a:buAutoNum type="arabicPeriod"/>
            </a:pPr>
            <a:r>
              <a:rPr lang="en-US" sz="2800" dirty="0"/>
              <a:t>https://viblo.asia/p/tim-hieu-ve-hoghistogram-of-oriented-gradients-m68Z0wL6KkG</a:t>
            </a:r>
          </a:p>
          <a:p>
            <a:pPr marL="434850" indent="-434850" algn="just">
              <a:buFont typeface="+mj-lt"/>
              <a:buAutoNum type="arabicPeriod"/>
            </a:pPr>
            <a:r>
              <a:rPr lang="en-US" sz="2800" dirty="0"/>
              <a:t>https://www.learnopencv.com/histogram-of-oriented-gradients/</a:t>
            </a:r>
          </a:p>
          <a:p>
            <a:pPr marL="434850" indent="-434850" algn="just">
              <a:buFont typeface="+mj-lt"/>
              <a:buAutoNum type="arabicPeriod"/>
            </a:pPr>
            <a:r>
              <a:rPr lang="en-US" sz="2800" dirty="0"/>
              <a:t>Vehicle Detection and Tracking, towardsdatascience.com</a:t>
            </a:r>
          </a:p>
          <a:p>
            <a:pPr marL="434850" indent="-434850" algn="just">
              <a:buFont typeface="+mj-lt"/>
              <a:buAutoNum type="arabicPeriod"/>
            </a:pPr>
            <a:r>
              <a:rPr lang="en-US" sz="2800" dirty="0"/>
              <a:t>machinelearningcoban.com</a:t>
            </a:r>
          </a:p>
        </p:txBody>
      </p:sp>
      <p:sp>
        <p:nvSpPr>
          <p:cNvPr id="27" name="TextBox 26"/>
          <p:cNvSpPr txBox="1"/>
          <p:nvPr/>
        </p:nvSpPr>
        <p:spPr>
          <a:xfrm>
            <a:off x="15127653" y="37612498"/>
            <a:ext cx="6186900" cy="918816"/>
          </a:xfrm>
          <a:prstGeom prst="rect">
            <a:avLst/>
          </a:prstGeom>
          <a:noFill/>
        </p:spPr>
        <p:txBody>
          <a:bodyPr wrap="none" lIns="86970" tIns="43485" rIns="86970" bIns="43485" rtlCol="0">
            <a:spAutoFit/>
          </a:bodyPr>
          <a:lstStyle/>
          <a:p>
            <a:r>
              <a:rPr lang="en-US" sz="5400" b="1" dirty="0" err="1">
                <a:solidFill>
                  <a:schemeClr val="bg1"/>
                </a:solidFill>
              </a:rPr>
              <a:t>Tài</a:t>
            </a:r>
            <a:r>
              <a:rPr lang="en-US" sz="5400" b="1" dirty="0">
                <a:solidFill>
                  <a:schemeClr val="bg1"/>
                </a:solidFill>
              </a:rPr>
              <a:t> </a:t>
            </a:r>
            <a:r>
              <a:rPr lang="en-US" sz="5400" b="1" dirty="0" err="1">
                <a:solidFill>
                  <a:schemeClr val="bg1"/>
                </a:solidFill>
              </a:rPr>
              <a:t>liệu</a:t>
            </a:r>
            <a:r>
              <a:rPr lang="en-US" sz="5400" b="1" dirty="0">
                <a:solidFill>
                  <a:schemeClr val="bg1"/>
                </a:solidFill>
              </a:rPr>
              <a:t> </a:t>
            </a:r>
            <a:r>
              <a:rPr lang="en-US" sz="5400" b="1" dirty="0" err="1">
                <a:solidFill>
                  <a:schemeClr val="bg1"/>
                </a:solidFill>
              </a:rPr>
              <a:t>tham</a:t>
            </a:r>
            <a:r>
              <a:rPr lang="en-US" sz="5400" b="1" dirty="0">
                <a:solidFill>
                  <a:schemeClr val="bg1"/>
                </a:solidFill>
              </a:rPr>
              <a:t> </a:t>
            </a:r>
            <a:r>
              <a:rPr lang="en-US" sz="5400" b="1" dirty="0" err="1">
                <a:solidFill>
                  <a:schemeClr val="bg1"/>
                </a:solidFill>
              </a:rPr>
              <a:t>khảo</a:t>
            </a:r>
            <a:endParaRPr lang="en-US" sz="5400" b="1" dirty="0">
              <a:solidFill>
                <a:schemeClr val="bg1"/>
              </a:solidFill>
            </a:endParaRPr>
          </a:p>
        </p:txBody>
      </p:sp>
      <p:sp>
        <p:nvSpPr>
          <p:cNvPr id="10" name="Text Box 189"/>
          <p:cNvSpPr txBox="1">
            <a:spLocks noChangeArrowheads="1"/>
          </p:cNvSpPr>
          <p:nvPr/>
        </p:nvSpPr>
        <p:spPr bwMode="auto">
          <a:xfrm>
            <a:off x="1681515" y="7132373"/>
            <a:ext cx="8407576" cy="13142902"/>
          </a:xfrm>
          <a:prstGeom prst="rect">
            <a:avLst/>
          </a:prstGeom>
          <a:solidFill>
            <a:schemeClr val="bg1"/>
          </a:solidFill>
          <a:ln w="12700">
            <a:solidFill>
              <a:schemeClr val="accent1">
                <a:lumMod val="75000"/>
              </a:schemeClr>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vi-VN" sz="3200">
                <a:latin typeface="Calibri" panose="020F0502020204030204" pitchFamily="34" charset="0"/>
                <a:ea typeface="Cambria" panose="02040503050406030204" pitchFamily="18" charset="0"/>
                <a:cs typeface="Calibri" panose="020F0502020204030204" pitchFamily="34" charset="0"/>
              </a:rPr>
              <a:t>Cùng với sự phát triển của các thuật toán phân loại, các ứng dụng nhận diện có độ chính xác ngày càng gia tăng. Dù không thể bằng con người nhưng kết quả của các phần mềm nhận diện cho thấy khá khả quan với những sai số có thể chấp nhận. Người ta đã ứng dụng các thuật toán phân loại vào rất nhiều đối tượng trong cuộc sống, cụ thể là nhận diện các loại phương tiện giao thông. Với mục đích tìm hiểu về các thuật toán machine learning và phát triển một phần mềm phân loại và nhận diện, nhóm muốn được thử sức về đề tài “Phân loại các loại trong một video” bằng phương pháp trích đặc trưng Histogram of Oriented Gradient (HOG) và phân loại bằng thuật toán Support Vector Machine (SVM). Lý do nhóm sử dụng các kỹ thuật này là nhờ những ưu điểm mà chúng mang lại: HOG giúp mô tả vật thể trong một bức ảnh và SVM giúp tìm ra được mặt phân chia tối ưu trong không gian nhiều chiều. Các báo cáo về SVM trên thế giới cho thấy, SVM cho kết quả phân loại tốt hơn Perceptron Learning Algorithm nhờ mặt phân chia tối ưu.</a:t>
            </a:r>
            <a:endParaRPr lang="en-US" sz="3200" dirty="0">
              <a:latin typeface="Calibri" panose="020F0502020204030204" pitchFamily="34" charset="0"/>
              <a:ea typeface="Cambria" panose="02040503050406030204" pitchFamily="18" charset="0"/>
              <a:cs typeface="Calibri" panose="020F0502020204030204" pitchFamily="34" charset="0"/>
            </a:endParaRPr>
          </a:p>
        </p:txBody>
      </p:sp>
      <p:sp>
        <p:nvSpPr>
          <p:cNvPr id="32" name="Rectangle 31"/>
          <p:cNvSpPr/>
          <p:nvPr/>
        </p:nvSpPr>
        <p:spPr>
          <a:xfrm>
            <a:off x="1681515" y="6240826"/>
            <a:ext cx="840757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4800" b="1">
                <a:solidFill>
                  <a:schemeClr val="bg1"/>
                </a:solidFill>
                <a:latin typeface="Candara" panose="020E0502030303020204" pitchFamily="34" charset="0"/>
                <a:ea typeface="Cambria" panose="02040503050406030204" pitchFamily="18" charset="0"/>
              </a:rPr>
              <a:t>TÓM TẮT</a:t>
            </a:r>
            <a:endParaRPr lang="en-US" sz="4800" b="1" dirty="0">
              <a:solidFill>
                <a:schemeClr val="bg1"/>
              </a:solidFill>
              <a:latin typeface="Candara" panose="020E0502030303020204" pitchFamily="34" charset="0"/>
              <a:ea typeface="Cambria" panose="02040503050406030204" pitchFamily="18" charset="0"/>
            </a:endParaRPr>
          </a:p>
        </p:txBody>
      </p:sp>
      <p:sp>
        <p:nvSpPr>
          <p:cNvPr id="15" name="Text Box 194"/>
          <p:cNvSpPr txBox="1">
            <a:spLocks noChangeArrowheads="1"/>
          </p:cNvSpPr>
          <p:nvPr/>
        </p:nvSpPr>
        <p:spPr bwMode="auto">
          <a:xfrm>
            <a:off x="10910582" y="23125960"/>
            <a:ext cx="8407576" cy="8828746"/>
          </a:xfrm>
          <a:prstGeom prst="rect">
            <a:avLst/>
          </a:prstGeom>
          <a:solidFill>
            <a:schemeClr val="bg1"/>
          </a:solidFill>
          <a:ln w="12700">
            <a:solidFill>
              <a:schemeClr val="accent1">
                <a:lumMod val="75000"/>
              </a:schemeClr>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3000">
                <a:latin typeface="Calibri" pitchFamily="34" charset="0"/>
              </a:rPr>
              <a:t>SVM</a:t>
            </a:r>
            <a:r>
              <a:rPr lang="vi-VN" sz="3000">
                <a:latin typeface="Calibri" pitchFamily="34" charset="0"/>
              </a:rPr>
              <a:t> là một thuật toán học máy có giám sát (supervised machine learning algorithm), có thể được sử dụng cho cả các yêu cầu phân loại (classification) hoặc (regression). Tuy nhiên, nó chủ yếu được sử dụng trong các vấn đề phân loại và được xếp vào thuật toán phân loại nhị phân (kết quả của thuật toán là có hoặc không). Trong thuật toán này, ta vẽ mỗi record (data item) dưới dạng một điểm trong không gian n chiều (trong đó n là số feature) với giá trị của mỗi feature là giá trị của tọa độ cụ thể. Sau đó, ta thực hiện phân loại bằng cách tìm hyper-plane phân biệt hai lớp rất tốt</a:t>
            </a:r>
            <a:r>
              <a:rPr lang="en-US" sz="3000">
                <a:latin typeface="Calibri" pitchFamily="34" charset="0"/>
              </a:rPr>
              <a:t>.</a:t>
            </a:r>
            <a:endParaRPr lang="en-US" sz="3000" dirty="0">
              <a:latin typeface="Calibri" pitchFamily="34" charset="0"/>
            </a:endParaRPr>
          </a:p>
        </p:txBody>
      </p:sp>
      <p:sp>
        <p:nvSpPr>
          <p:cNvPr id="13" name="Text Box 192"/>
          <p:cNvSpPr txBox="1">
            <a:spLocks noChangeArrowheads="1"/>
          </p:cNvSpPr>
          <p:nvPr/>
        </p:nvSpPr>
        <p:spPr bwMode="auto">
          <a:xfrm>
            <a:off x="10929850" y="7132371"/>
            <a:ext cx="8407576" cy="14569548"/>
          </a:xfrm>
          <a:prstGeom prst="rect">
            <a:avLst/>
          </a:prstGeom>
          <a:solidFill>
            <a:schemeClr val="bg1"/>
          </a:solidFill>
          <a:ln w="12700">
            <a:solidFill>
              <a:schemeClr val="accent1">
                <a:lumMod val="75000"/>
              </a:schemeClr>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lvl="0" eaLnBrk="1" hangingPunct="1"/>
            <a:r>
              <a:rPr lang="en-US" sz="3200" dirty="0">
                <a:latin typeface="Calibri" panose="020F0502020204030204" pitchFamily="34" charset="0"/>
                <a:ea typeface="Cambria" panose="02040503050406030204" pitchFamily="18" charset="0"/>
                <a:cs typeface="Calibri" panose="020F0502020204030204" pitchFamily="34" charset="0"/>
              </a:rPr>
              <a:t>A) </a:t>
            </a:r>
            <a:r>
              <a:rPr lang="en-US" sz="3200" b="1" dirty="0">
                <a:latin typeface="Calibri" panose="020F0502020204030204" pitchFamily="34" charset="0"/>
                <a:ea typeface="Cambria" panose="02040503050406030204" pitchFamily="18" charset="0"/>
                <a:cs typeface="Calibri" panose="020F0502020204030204" pitchFamily="34" charset="0"/>
              </a:rPr>
              <a:t>HOG</a:t>
            </a:r>
            <a:r>
              <a:rPr lang="en-US" sz="3200" dirty="0">
                <a:latin typeface="Calibri" panose="020F0502020204030204" pitchFamily="34" charset="0"/>
                <a:ea typeface="Cambria" panose="02040503050406030204" pitchFamily="18" charset="0"/>
                <a:cs typeface="Calibri" panose="020F0502020204030204" pitchFamily="34" charset="0"/>
              </a:rPr>
              <a:t> (Histogram of Oriented Gradient )</a:t>
            </a:r>
          </a:p>
          <a:p>
            <a:pPr lvl="0" fontAlgn="base"/>
            <a:r>
              <a:rPr lang="en-US" sz="3200" dirty="0">
                <a:latin typeface="Calibri" panose="020F0502020204030204" pitchFamily="34" charset="0"/>
                <a:ea typeface="Cambria" panose="02040503050406030204" pitchFamily="18" charset="0"/>
                <a:cs typeface="Calibri" panose="020F0502020204030204" pitchFamily="34" charset="0"/>
              </a:rPr>
              <a:t>1.Chuẩn </a:t>
            </a:r>
            <a:r>
              <a:rPr lang="en-US" sz="3200" dirty="0" err="1">
                <a:latin typeface="Calibri" panose="020F0502020204030204" pitchFamily="34" charset="0"/>
                <a:ea typeface="Cambria" panose="02040503050406030204" pitchFamily="18" charset="0"/>
                <a:cs typeface="Calibri" panose="020F0502020204030204" pitchFamily="34" charset="0"/>
              </a:rPr>
              <a:t>hóa</a:t>
            </a:r>
            <a:r>
              <a:rPr lang="en-US" sz="3200" dirty="0">
                <a:latin typeface="Calibri" panose="020F0502020204030204" pitchFamily="34" charset="0"/>
                <a:ea typeface="Cambria" panose="02040503050406030204" pitchFamily="18" charset="0"/>
                <a:cs typeface="Calibri" panose="020F0502020204030204" pitchFamily="34" charset="0"/>
              </a:rPr>
              <a:t> hình </a:t>
            </a:r>
            <a:r>
              <a:rPr lang="en-US" sz="3200" dirty="0" err="1">
                <a:latin typeface="Calibri" panose="020F0502020204030204" pitchFamily="34" charset="0"/>
                <a:ea typeface="Cambria" panose="02040503050406030204" pitchFamily="18" charset="0"/>
                <a:cs typeface="Calibri" panose="020F0502020204030204" pitchFamily="34" charset="0"/>
              </a:rPr>
              <a:t>ảnh</a:t>
            </a:r>
            <a:r>
              <a:rPr lang="en-US" sz="3200" dirty="0">
                <a:latin typeface="Calibri" panose="020F0502020204030204" pitchFamily="34" charset="0"/>
                <a:ea typeface="Cambria" panose="02040503050406030204" pitchFamily="18" charset="0"/>
                <a:cs typeface="Calibri" panose="020F0502020204030204" pitchFamily="34" charset="0"/>
              </a:rPr>
              <a:t> trước khi </a:t>
            </a:r>
            <a:r>
              <a:rPr lang="en-US" sz="3200" dirty="0" err="1">
                <a:latin typeface="Calibri" panose="020F0502020204030204" pitchFamily="34" charset="0"/>
                <a:ea typeface="Cambria" panose="02040503050406030204" pitchFamily="18" charset="0"/>
                <a:cs typeface="Calibri" panose="020F0502020204030204" pitchFamily="34" charset="0"/>
              </a:rPr>
              <a:t>xử</a:t>
            </a:r>
            <a:r>
              <a:rPr lang="en-US" sz="3200" dirty="0">
                <a:latin typeface="Calibri" panose="020F0502020204030204" pitchFamily="34" charset="0"/>
                <a:ea typeface="Cambria" panose="02040503050406030204" pitchFamily="18" charset="0"/>
                <a:cs typeface="Calibri" panose="020F0502020204030204" pitchFamily="34" charset="0"/>
              </a:rPr>
              <a:t> </a:t>
            </a:r>
            <a:r>
              <a:rPr lang="en-US" sz="3200" dirty="0" err="1">
                <a:latin typeface="Calibri" panose="020F0502020204030204" pitchFamily="34" charset="0"/>
                <a:ea typeface="Cambria" panose="02040503050406030204" pitchFamily="18" charset="0"/>
                <a:cs typeface="Calibri" panose="020F0502020204030204" pitchFamily="34" charset="0"/>
              </a:rPr>
              <a:t>lý</a:t>
            </a:r>
            <a:endParaRPr lang="en-US" sz="3200" dirty="0">
              <a:latin typeface="Calibri" panose="020F0502020204030204" pitchFamily="34" charset="0"/>
              <a:ea typeface="Cambria" panose="02040503050406030204" pitchFamily="18" charset="0"/>
              <a:cs typeface="Calibri" panose="020F0502020204030204" pitchFamily="34" charset="0"/>
            </a:endParaRPr>
          </a:p>
          <a:p>
            <a:pPr lvl="0" fontAlgn="base"/>
            <a:r>
              <a:rPr lang="en-US" sz="3200" dirty="0">
                <a:latin typeface="Calibri" panose="020F0502020204030204" pitchFamily="34" charset="0"/>
                <a:ea typeface="Cambria" panose="02040503050406030204" pitchFamily="18" charset="0"/>
                <a:cs typeface="Calibri" panose="020F0502020204030204" pitchFamily="34" charset="0"/>
              </a:rPr>
              <a:t>2.Tính </a:t>
            </a:r>
            <a:r>
              <a:rPr lang="en-US" sz="3200" dirty="0" err="1">
                <a:latin typeface="Calibri" panose="020F0502020204030204" pitchFamily="34" charset="0"/>
                <a:ea typeface="Cambria" panose="02040503050406030204" pitchFamily="18" charset="0"/>
                <a:cs typeface="Calibri" panose="020F0502020204030204" pitchFamily="34" charset="0"/>
              </a:rPr>
              <a:t>toán</a:t>
            </a:r>
            <a:r>
              <a:rPr lang="en-US" sz="3200" dirty="0">
                <a:latin typeface="Calibri" panose="020F0502020204030204" pitchFamily="34" charset="0"/>
                <a:ea typeface="Cambria" panose="02040503050406030204" pitchFamily="18" charset="0"/>
                <a:cs typeface="Calibri" panose="020F0502020204030204" pitchFamily="34" charset="0"/>
              </a:rPr>
              <a:t> gradient </a:t>
            </a:r>
            <a:r>
              <a:rPr lang="en-US" sz="3200" dirty="0" err="1">
                <a:latin typeface="Calibri" panose="020F0502020204030204" pitchFamily="34" charset="0"/>
                <a:ea typeface="Cambria" panose="02040503050406030204" pitchFamily="18" charset="0"/>
                <a:cs typeface="Calibri" panose="020F0502020204030204" pitchFamily="34" charset="0"/>
              </a:rPr>
              <a:t>theo</a:t>
            </a:r>
            <a:r>
              <a:rPr lang="en-US" sz="3200" dirty="0">
                <a:latin typeface="Calibri" panose="020F0502020204030204" pitchFamily="34" charset="0"/>
                <a:ea typeface="Cambria" panose="02040503050406030204" pitchFamily="18" charset="0"/>
                <a:cs typeface="Calibri" panose="020F0502020204030204" pitchFamily="34" charset="0"/>
              </a:rPr>
              <a:t> cả </a:t>
            </a:r>
            <a:r>
              <a:rPr lang="en-US" sz="3200" dirty="0" err="1">
                <a:latin typeface="Calibri" panose="020F0502020204030204" pitchFamily="34" charset="0"/>
                <a:ea typeface="Cambria" panose="02040503050406030204" pitchFamily="18" charset="0"/>
                <a:cs typeface="Calibri" panose="020F0502020204030204" pitchFamily="34" charset="0"/>
              </a:rPr>
              <a:t>hướng</a:t>
            </a:r>
            <a:r>
              <a:rPr lang="en-US" sz="3200" dirty="0">
                <a:latin typeface="Calibri" panose="020F0502020204030204" pitchFamily="34" charset="0"/>
                <a:ea typeface="Cambria" panose="02040503050406030204" pitchFamily="18" charset="0"/>
                <a:cs typeface="Calibri" panose="020F0502020204030204" pitchFamily="34" charset="0"/>
              </a:rPr>
              <a:t> x và y .</a:t>
            </a:r>
          </a:p>
          <a:p>
            <a:pPr lvl="0" fontAlgn="base"/>
            <a:r>
              <a:rPr lang="en-US" sz="3200" dirty="0">
                <a:latin typeface="Calibri" panose="020F0502020204030204" pitchFamily="34" charset="0"/>
                <a:ea typeface="Cambria" panose="02040503050406030204" pitchFamily="18" charset="0"/>
                <a:cs typeface="Calibri" panose="020F0502020204030204" pitchFamily="34" charset="0"/>
              </a:rPr>
              <a:t>3.Lấy </a:t>
            </a:r>
            <a:r>
              <a:rPr lang="en-US" sz="3200" dirty="0" err="1">
                <a:latin typeface="Calibri" panose="020F0502020204030204" pitchFamily="34" charset="0"/>
                <a:ea typeface="Cambria" panose="02040503050406030204" pitchFamily="18" charset="0"/>
                <a:cs typeface="Calibri" panose="020F0502020204030204" pitchFamily="34" charset="0"/>
              </a:rPr>
              <a:t>phiếu</a:t>
            </a:r>
            <a:r>
              <a:rPr lang="en-US" sz="3200" dirty="0">
                <a:latin typeface="Calibri" panose="020F0502020204030204" pitchFamily="34" charset="0"/>
                <a:ea typeface="Cambria" panose="02040503050406030204" pitchFamily="18" charset="0"/>
                <a:cs typeface="Calibri" panose="020F0502020204030204" pitchFamily="34" charset="0"/>
              </a:rPr>
              <a:t> </a:t>
            </a:r>
            <a:r>
              <a:rPr lang="en-US" sz="3200" dirty="0" err="1">
                <a:latin typeface="Calibri" panose="020F0502020204030204" pitchFamily="34" charset="0"/>
                <a:ea typeface="Cambria" panose="02040503050406030204" pitchFamily="18" charset="0"/>
                <a:cs typeface="Calibri" panose="020F0502020204030204" pitchFamily="34" charset="0"/>
              </a:rPr>
              <a:t>bầu</a:t>
            </a:r>
            <a:r>
              <a:rPr lang="en-US" sz="3200" dirty="0">
                <a:latin typeface="Calibri" panose="020F0502020204030204" pitchFamily="34" charset="0"/>
                <a:ea typeface="Cambria" panose="02040503050406030204" pitchFamily="18" charset="0"/>
                <a:cs typeface="Calibri" panose="020F0502020204030204" pitchFamily="34" charset="0"/>
              </a:rPr>
              <a:t> </a:t>
            </a:r>
            <a:r>
              <a:rPr lang="en-US" sz="3200" dirty="0" err="1">
                <a:latin typeface="Calibri" panose="020F0502020204030204" pitchFamily="34" charset="0"/>
                <a:ea typeface="Cambria" panose="02040503050406030204" pitchFamily="18" charset="0"/>
                <a:cs typeface="Calibri" panose="020F0502020204030204" pitchFamily="34" charset="0"/>
              </a:rPr>
              <a:t>cùng</a:t>
            </a:r>
            <a:r>
              <a:rPr lang="en-US" sz="3200" dirty="0">
                <a:latin typeface="Calibri" panose="020F0502020204030204" pitchFamily="34" charset="0"/>
                <a:ea typeface="Cambria" panose="02040503050406030204" pitchFamily="18" charset="0"/>
                <a:cs typeface="Calibri" panose="020F0502020204030204" pitchFamily="34" charset="0"/>
              </a:rPr>
              <a:t> </a:t>
            </a:r>
            <a:r>
              <a:rPr lang="en-US" sz="3200" dirty="0" err="1">
                <a:latin typeface="Calibri" panose="020F0502020204030204" pitchFamily="34" charset="0"/>
                <a:ea typeface="Cambria" panose="02040503050406030204" pitchFamily="18" charset="0"/>
                <a:cs typeface="Calibri" panose="020F0502020204030204" pitchFamily="34" charset="0"/>
              </a:rPr>
              <a:t>trọng</a:t>
            </a:r>
            <a:r>
              <a:rPr lang="en-US" sz="3200" dirty="0">
                <a:latin typeface="Calibri" panose="020F0502020204030204" pitchFamily="34" charset="0"/>
                <a:ea typeface="Cambria" panose="02040503050406030204" pitchFamily="18" charset="0"/>
                <a:cs typeface="Calibri" panose="020F0502020204030204" pitchFamily="34" charset="0"/>
              </a:rPr>
              <a:t> </a:t>
            </a:r>
            <a:r>
              <a:rPr lang="en-US" sz="3200" dirty="0" err="1">
                <a:latin typeface="Calibri" panose="020F0502020204030204" pitchFamily="34" charset="0"/>
                <a:ea typeface="Cambria" panose="02040503050406030204" pitchFamily="18" charset="0"/>
                <a:cs typeface="Calibri" panose="020F0502020204030204" pitchFamily="34" charset="0"/>
              </a:rPr>
              <a:t>số</a:t>
            </a:r>
            <a:r>
              <a:rPr lang="en-US" sz="3200" dirty="0">
                <a:latin typeface="Calibri" panose="020F0502020204030204" pitchFamily="34" charset="0"/>
                <a:ea typeface="Cambria" panose="02040503050406030204" pitchFamily="18" charset="0"/>
                <a:cs typeface="Calibri" panose="020F0502020204030204" pitchFamily="34" charset="0"/>
              </a:rPr>
              <a:t> trong các cell</a:t>
            </a:r>
          </a:p>
          <a:p>
            <a:pPr lvl="0" fontAlgn="base"/>
            <a:r>
              <a:rPr lang="en-US" sz="3200" dirty="0">
                <a:latin typeface="Calibri" panose="020F0502020204030204" pitchFamily="34" charset="0"/>
                <a:ea typeface="Cambria" panose="02040503050406030204" pitchFamily="18" charset="0"/>
                <a:cs typeface="Calibri" panose="020F0502020204030204" pitchFamily="34" charset="0"/>
              </a:rPr>
              <a:t>4.Chuẩn </a:t>
            </a:r>
            <a:r>
              <a:rPr lang="en-US" sz="3200" dirty="0" err="1">
                <a:latin typeface="Calibri" panose="020F0502020204030204" pitchFamily="34" charset="0"/>
                <a:ea typeface="Cambria" panose="02040503050406030204" pitchFamily="18" charset="0"/>
                <a:cs typeface="Calibri" panose="020F0502020204030204" pitchFamily="34" charset="0"/>
              </a:rPr>
              <a:t>hóa</a:t>
            </a:r>
            <a:r>
              <a:rPr lang="en-US" sz="3200" dirty="0">
                <a:latin typeface="Calibri" panose="020F0502020204030204" pitchFamily="34" charset="0"/>
                <a:ea typeface="Cambria" panose="02040503050406030204" pitchFamily="18" charset="0"/>
                <a:cs typeface="Calibri" panose="020F0502020204030204" pitchFamily="34" charset="0"/>
              </a:rPr>
              <a:t> các block</a:t>
            </a:r>
          </a:p>
          <a:p>
            <a:pPr lvl="0" fontAlgn="base"/>
            <a:r>
              <a:rPr lang="en-US" sz="3200" dirty="0">
                <a:latin typeface="Calibri" panose="020F0502020204030204" pitchFamily="34" charset="0"/>
                <a:ea typeface="Cambria" panose="02040503050406030204" pitchFamily="18" charset="0"/>
                <a:cs typeface="Calibri" panose="020F0502020204030204" pitchFamily="34" charset="0"/>
              </a:rPr>
              <a:t>5.Thu </a:t>
            </a:r>
            <a:r>
              <a:rPr lang="en-US" sz="3200" dirty="0" err="1">
                <a:latin typeface="Calibri" panose="020F0502020204030204" pitchFamily="34" charset="0"/>
                <a:ea typeface="Cambria" panose="02040503050406030204" pitchFamily="18" charset="0"/>
                <a:cs typeface="Calibri" panose="020F0502020204030204" pitchFamily="34" charset="0"/>
              </a:rPr>
              <a:t>thập</a:t>
            </a:r>
            <a:r>
              <a:rPr lang="en-US" sz="3200" dirty="0">
                <a:latin typeface="Calibri" panose="020F0502020204030204" pitchFamily="34" charset="0"/>
                <a:ea typeface="Cambria" panose="02040503050406030204" pitchFamily="18" charset="0"/>
                <a:cs typeface="Calibri" panose="020F0502020204030204" pitchFamily="34" charset="0"/>
              </a:rPr>
              <a:t> </a:t>
            </a:r>
            <a:r>
              <a:rPr lang="en-US" sz="3200" dirty="0" err="1">
                <a:latin typeface="Calibri" panose="020F0502020204030204" pitchFamily="34" charset="0"/>
                <a:ea typeface="Cambria" panose="02040503050406030204" pitchFamily="18" charset="0"/>
                <a:cs typeface="Calibri" panose="020F0502020204030204" pitchFamily="34" charset="0"/>
              </a:rPr>
              <a:t>tất</a:t>
            </a:r>
            <a:r>
              <a:rPr lang="en-US" sz="3200" dirty="0">
                <a:latin typeface="Calibri" panose="020F0502020204030204" pitchFamily="34" charset="0"/>
                <a:ea typeface="Cambria" panose="02040503050406030204" pitchFamily="18" charset="0"/>
                <a:cs typeface="Calibri" panose="020F0502020204030204" pitchFamily="34" charset="0"/>
              </a:rPr>
              <a:t> cả các </a:t>
            </a:r>
            <a:r>
              <a:rPr lang="en-US" sz="3200" dirty="0" err="1">
                <a:latin typeface="Calibri" panose="020F0502020204030204" pitchFamily="34" charset="0"/>
                <a:ea typeface="Cambria" panose="02040503050406030204" pitchFamily="18" charset="0"/>
                <a:cs typeface="Calibri" panose="020F0502020204030204" pitchFamily="34" charset="0"/>
              </a:rPr>
              <a:t>biểu</a:t>
            </a:r>
            <a:r>
              <a:rPr lang="en-US" sz="3200" dirty="0">
                <a:latin typeface="Calibri" panose="020F0502020204030204" pitchFamily="34" charset="0"/>
                <a:ea typeface="Cambria" panose="02040503050406030204" pitchFamily="18" charset="0"/>
                <a:cs typeface="Calibri" panose="020F0502020204030204" pitchFamily="34" charset="0"/>
              </a:rPr>
              <a:t> đồ </a:t>
            </a:r>
            <a:r>
              <a:rPr lang="en-US" sz="3200" dirty="0" err="1">
                <a:latin typeface="Calibri" panose="020F0502020204030204" pitchFamily="34" charset="0"/>
                <a:ea typeface="Cambria" panose="02040503050406030204" pitchFamily="18" charset="0"/>
                <a:cs typeface="Calibri" panose="020F0502020204030204" pitchFamily="34" charset="0"/>
              </a:rPr>
              <a:t>cường</a:t>
            </a:r>
            <a:r>
              <a:rPr lang="en-US" sz="3200" dirty="0">
                <a:latin typeface="Calibri" panose="020F0502020204030204" pitchFamily="34" charset="0"/>
                <a:ea typeface="Cambria" panose="02040503050406030204" pitchFamily="18" charset="0"/>
                <a:cs typeface="Calibri" panose="020F0502020204030204" pitchFamily="34" charset="0"/>
              </a:rPr>
              <a:t> độ gradient định </a:t>
            </a:r>
            <a:r>
              <a:rPr lang="en-US" sz="3200" dirty="0" err="1">
                <a:latin typeface="Calibri" panose="020F0502020204030204" pitchFamily="34" charset="0"/>
                <a:ea typeface="Cambria" panose="02040503050406030204" pitchFamily="18" charset="0"/>
                <a:cs typeface="Calibri" panose="020F0502020204030204" pitchFamily="34" charset="0"/>
              </a:rPr>
              <a:t>hướng</a:t>
            </a:r>
            <a:r>
              <a:rPr lang="en-US" sz="3200" dirty="0">
                <a:latin typeface="Calibri" panose="020F0502020204030204" pitchFamily="34" charset="0"/>
                <a:ea typeface="Cambria" panose="02040503050406030204" pitchFamily="18" charset="0"/>
                <a:cs typeface="Calibri" panose="020F0502020204030204" pitchFamily="34" charset="0"/>
              </a:rPr>
              <a:t> để tạo ra feature vector </a:t>
            </a:r>
            <a:r>
              <a:rPr lang="en-US" sz="3200" dirty="0" err="1">
                <a:latin typeface="Calibri" panose="020F0502020204030204" pitchFamily="34" charset="0"/>
                <a:ea typeface="Cambria" panose="02040503050406030204" pitchFamily="18" charset="0"/>
                <a:cs typeface="Calibri" panose="020F0502020204030204" pitchFamily="34" charset="0"/>
              </a:rPr>
              <a:t>cuối</a:t>
            </a:r>
            <a:r>
              <a:rPr lang="en-US" sz="3200" dirty="0">
                <a:latin typeface="Calibri" panose="020F0502020204030204" pitchFamily="34" charset="0"/>
                <a:ea typeface="Cambria" panose="02040503050406030204" pitchFamily="18" charset="0"/>
                <a:cs typeface="Calibri" panose="020F0502020204030204" pitchFamily="34" charset="0"/>
              </a:rPr>
              <a:t> </a:t>
            </a:r>
            <a:r>
              <a:rPr lang="en-US" sz="3200" dirty="0" err="1">
                <a:latin typeface="Calibri" panose="020F0502020204030204" pitchFamily="34" charset="0"/>
                <a:ea typeface="Cambria" panose="02040503050406030204" pitchFamily="18" charset="0"/>
                <a:cs typeface="Calibri" panose="020F0502020204030204" pitchFamily="34" charset="0"/>
              </a:rPr>
              <a:t>cùng</a:t>
            </a:r>
            <a:r>
              <a:rPr lang="en-US" sz="3200" dirty="0">
                <a:latin typeface="Calibri" panose="020F0502020204030204" pitchFamily="34" charset="0"/>
                <a:ea typeface="Cambria" panose="02040503050406030204" pitchFamily="18" charset="0"/>
                <a:cs typeface="Calibri" panose="020F0502020204030204" pitchFamily="34" charset="0"/>
              </a:rPr>
              <a:t>.</a:t>
            </a:r>
          </a:p>
          <a:p>
            <a:pPr eaLnBrk="1" hangingPunct="1"/>
            <a:endParaRPr lang="en-US" sz="3000" dirty="0">
              <a:latin typeface="Calibri" pitchFamily="34" charset="0"/>
            </a:endParaRPr>
          </a:p>
          <a:p>
            <a:pPr eaLnBrk="1" hangingPunct="1"/>
            <a:endParaRPr lang="en-US" sz="3000" dirty="0">
              <a:latin typeface="Calibri" pitchFamily="34" charset="0"/>
            </a:endParaRPr>
          </a:p>
        </p:txBody>
      </p:sp>
      <p:sp>
        <p:nvSpPr>
          <p:cNvPr id="34" name="Rectangle 33"/>
          <p:cNvSpPr/>
          <p:nvPr/>
        </p:nvSpPr>
        <p:spPr>
          <a:xfrm>
            <a:off x="10929850" y="6240826"/>
            <a:ext cx="840757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4800" b="1">
                <a:solidFill>
                  <a:schemeClr val="bg1"/>
                </a:solidFill>
                <a:latin typeface="Candara" panose="020E0502030303020204" pitchFamily="34" charset="0"/>
                <a:ea typeface="Cambria" panose="02040503050406030204" pitchFamily="18" charset="0"/>
              </a:rPr>
              <a:t>HOG</a:t>
            </a:r>
            <a:endParaRPr lang="en-US" sz="4800" b="1" dirty="0">
              <a:solidFill>
                <a:schemeClr val="bg1"/>
              </a:solidFill>
              <a:latin typeface="Candara" panose="020E0502030303020204" pitchFamily="34" charset="0"/>
              <a:ea typeface="Cambria" panose="02040503050406030204" pitchFamily="18" charset="0"/>
            </a:endParaRPr>
          </a:p>
        </p:txBody>
      </p:sp>
      <p:sp>
        <p:nvSpPr>
          <p:cNvPr id="14" name="Text Box 193"/>
          <p:cNvSpPr txBox="1">
            <a:spLocks noChangeArrowheads="1"/>
          </p:cNvSpPr>
          <p:nvPr/>
        </p:nvSpPr>
        <p:spPr bwMode="auto">
          <a:xfrm>
            <a:off x="20086637" y="27482658"/>
            <a:ext cx="8446584" cy="4506261"/>
          </a:xfrm>
          <a:prstGeom prst="rect">
            <a:avLst/>
          </a:prstGeom>
          <a:solidFill>
            <a:schemeClr val="bg1"/>
          </a:solidFill>
          <a:ln w="12700">
            <a:solidFill>
              <a:schemeClr val="accent1">
                <a:lumMod val="75000"/>
              </a:schemeClr>
            </a:solidFill>
          </a:ln>
          <a:effectLst/>
        </p:spPr>
        <p:txBody>
          <a:bodyPr wrap="square" lIns="173940" tIns="173940" rIns="173940" bIns="17394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a:buFont typeface="Arial" panose="020B0604020202020204" pitchFamily="34" charset="0"/>
              <a:buChar char="•"/>
            </a:pPr>
            <a:r>
              <a:rPr lang="en-US" sz="3000" dirty="0">
                <a:latin typeface="Calibri" panose="020F0502020204030204" pitchFamily="34" charset="0"/>
                <a:cs typeface="Calibri" panose="020F0502020204030204" pitchFamily="34" charset="0"/>
              </a:rPr>
              <a:t>Ph</a:t>
            </a:r>
            <a:r>
              <a:rPr lang="vi-VN" sz="3000" dirty="0">
                <a:latin typeface="Calibri" panose="020F0502020204030204" pitchFamily="34" charset="0"/>
                <a:cs typeface="Calibri" panose="020F0502020204030204" pitchFamily="34" charset="0"/>
              </a:rPr>
              <a:t>ư</a:t>
            </a:r>
            <a:r>
              <a:rPr lang="en-US" sz="3000" dirty="0" err="1">
                <a:latin typeface="Calibri" panose="020F0502020204030204" pitchFamily="34" charset="0"/>
                <a:cs typeface="Calibri" panose="020F0502020204030204" pitchFamily="34" charset="0"/>
              </a:rPr>
              <a:t>ơng</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pháp</a:t>
            </a:r>
            <a:r>
              <a:rPr lang="en-US" sz="3000" dirty="0">
                <a:latin typeface="Calibri" panose="020F0502020204030204" pitchFamily="34" charset="0"/>
                <a:cs typeface="Calibri" panose="020F0502020204030204" pitchFamily="34" charset="0"/>
              </a:rPr>
              <a:t> HOG là </a:t>
            </a:r>
            <a:r>
              <a:rPr lang="en-US" sz="3000" dirty="0" err="1">
                <a:latin typeface="Calibri" panose="020F0502020204030204" pitchFamily="34" charset="0"/>
                <a:cs typeface="Calibri" panose="020F0502020204030204" pitchFamily="34" charset="0"/>
              </a:rPr>
              <a:t>ph</a:t>
            </a:r>
            <a:r>
              <a:rPr lang="vi-VN" sz="3000" dirty="0">
                <a:latin typeface="Calibri" panose="020F0502020204030204" pitchFamily="34" charset="0"/>
                <a:cs typeface="Calibri" panose="020F0502020204030204" pitchFamily="34" charset="0"/>
              </a:rPr>
              <a:t>ư</a:t>
            </a:r>
            <a:r>
              <a:rPr lang="en-US" sz="3000" dirty="0" err="1">
                <a:latin typeface="Calibri" panose="020F0502020204030204" pitchFamily="34" charset="0"/>
                <a:cs typeface="Calibri" panose="020F0502020204030204" pitchFamily="34" charset="0"/>
              </a:rPr>
              <a:t>ơng</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pháp</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trích</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xuất</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đặc</a:t>
            </a:r>
            <a:r>
              <a:rPr lang="en-US" sz="3000" dirty="0">
                <a:latin typeface="Calibri" panose="020F0502020204030204" pitchFamily="34" charset="0"/>
                <a:cs typeface="Calibri" panose="020F0502020204030204" pitchFamily="34" charset="0"/>
              </a:rPr>
              <a:t> tr</a:t>
            </a:r>
            <a:r>
              <a:rPr lang="vi-VN" sz="3000" dirty="0">
                <a:latin typeface="Calibri" panose="020F0502020204030204" pitchFamily="34" charset="0"/>
                <a:cs typeface="Calibri" panose="020F0502020204030204" pitchFamily="34" charset="0"/>
              </a:rPr>
              <a:t>ư</a:t>
            </a:r>
            <a:r>
              <a:rPr lang="en-US" sz="3000" dirty="0">
                <a:latin typeface="Calibri" panose="020F0502020204030204" pitchFamily="34" charset="0"/>
                <a:cs typeface="Calibri" panose="020F0502020204030204" pitchFamily="34" charset="0"/>
              </a:rPr>
              <a:t>ng </a:t>
            </a:r>
            <a:r>
              <a:rPr lang="en-US" sz="3000" dirty="0" err="1">
                <a:latin typeface="Calibri" panose="020F0502020204030204" pitchFamily="34" charset="0"/>
                <a:cs typeface="Calibri" panose="020F0502020204030204" pitchFamily="34" charset="0"/>
              </a:rPr>
              <a:t>giúp</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giảm</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số</a:t>
            </a:r>
            <a:r>
              <a:rPr lang="en-US" sz="3000" dirty="0">
                <a:latin typeface="Calibri" panose="020F0502020204030204" pitchFamily="34" charset="0"/>
                <a:cs typeface="Calibri" panose="020F0502020204030204" pitchFamily="34" charset="0"/>
              </a:rPr>
              <a:t> chiều của </a:t>
            </a:r>
            <a:r>
              <a:rPr lang="en-US" sz="3000" dirty="0" err="1">
                <a:latin typeface="Calibri" panose="020F0502020204030204" pitchFamily="34" charset="0"/>
                <a:cs typeface="Calibri" panose="020F0502020204030204" pitchFamily="34" charset="0"/>
              </a:rPr>
              <a:t>dữ</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liệu</a:t>
            </a:r>
            <a:r>
              <a:rPr lang="en-US" sz="3000" dirty="0">
                <a:latin typeface="Calibri" panose="020F0502020204030204" pitchFamily="34" charset="0"/>
                <a:cs typeface="Calibri" panose="020F0502020204030204" pitchFamily="34" charset="0"/>
              </a:rPr>
              <a:t> -&gt; </a:t>
            </a:r>
            <a:r>
              <a:rPr lang="en-US" sz="3000" dirty="0" err="1">
                <a:latin typeface="Calibri" panose="020F0502020204030204" pitchFamily="34" charset="0"/>
                <a:cs typeface="Calibri" panose="020F0502020204030204" pitchFamily="34" charset="0"/>
              </a:rPr>
              <a:t>hiệu</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quả</a:t>
            </a:r>
            <a:r>
              <a:rPr lang="en-US" sz="3000" dirty="0">
                <a:latin typeface="Calibri" panose="020F0502020204030204" pitchFamily="34" charset="0"/>
                <a:cs typeface="Calibri" panose="020F0502020204030204" pitchFamily="34" charset="0"/>
              </a:rPr>
              <a:t> về </a:t>
            </a:r>
            <a:r>
              <a:rPr lang="en-US" sz="3000" dirty="0" err="1">
                <a:latin typeface="Calibri" panose="020F0502020204030204" pitchFamily="34" charset="0"/>
                <a:cs typeface="Calibri" panose="020F0502020204030204" pitchFamily="34" charset="0"/>
              </a:rPr>
              <a:t>tốc</a:t>
            </a:r>
            <a:r>
              <a:rPr lang="en-US" sz="3000" dirty="0">
                <a:latin typeface="Calibri" panose="020F0502020204030204" pitchFamily="34" charset="0"/>
                <a:cs typeface="Calibri" panose="020F0502020204030204" pitchFamily="34" charset="0"/>
              </a:rPr>
              <a:t> độ tính </a:t>
            </a:r>
            <a:r>
              <a:rPr lang="en-US" sz="3000" dirty="0" err="1">
                <a:latin typeface="Calibri" panose="020F0502020204030204" pitchFamily="34" charset="0"/>
                <a:cs typeface="Calibri" panose="020F0502020204030204" pitchFamily="34" charset="0"/>
              </a:rPr>
              <a:t>toán</a:t>
            </a:r>
            <a:endParaRPr lang="en-US" sz="3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000" dirty="0" err="1">
                <a:latin typeface="Calibri" panose="020F0502020204030204" pitchFamily="34" charset="0"/>
                <a:cs typeface="Calibri" panose="020F0502020204030204" pitchFamily="34" charset="0"/>
              </a:rPr>
              <a:t>Thuật</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toán</a:t>
            </a:r>
            <a:r>
              <a:rPr lang="en-US" sz="3000" dirty="0">
                <a:latin typeface="Calibri" panose="020F0502020204030204" pitchFamily="34" charset="0"/>
                <a:cs typeface="Calibri" panose="020F0502020204030204" pitchFamily="34" charset="0"/>
              </a:rPr>
              <a:t> SVM là </a:t>
            </a:r>
            <a:r>
              <a:rPr lang="en-US" sz="3000" dirty="0" err="1">
                <a:latin typeface="Calibri" panose="020F0502020204030204" pitchFamily="34" charset="0"/>
                <a:cs typeface="Calibri" panose="020F0502020204030204" pitchFamily="34" charset="0"/>
              </a:rPr>
              <a:t>thuật</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toán</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cho</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kết</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quả</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phân</a:t>
            </a:r>
            <a:r>
              <a:rPr lang="en-US" sz="3000" dirty="0">
                <a:latin typeface="Calibri" panose="020F0502020204030204" pitchFamily="34" charset="0"/>
                <a:cs typeface="Calibri" panose="020F0502020204030204" pitchFamily="34" charset="0"/>
              </a:rPr>
              <a:t> loại tốt.</a:t>
            </a:r>
          </a:p>
          <a:p>
            <a:pPr marL="457200" indent="-457200">
              <a:buFont typeface="Arial" panose="020B0604020202020204" pitchFamily="34" charset="0"/>
              <a:buChar char="•"/>
            </a:pPr>
            <a:r>
              <a:rPr lang="en-US" sz="3000" dirty="0" err="1">
                <a:latin typeface="Calibri" panose="020F0502020204030204" pitchFamily="34" charset="0"/>
                <a:cs typeface="Calibri" panose="020F0502020204030204" pitchFamily="34" charset="0"/>
              </a:rPr>
              <a:t>Kết</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quả</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thực</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hiện</a:t>
            </a:r>
            <a:r>
              <a:rPr lang="en-US" sz="3000" dirty="0">
                <a:latin typeface="Calibri" panose="020F0502020204030204" pitchFamily="34" charset="0"/>
                <a:cs typeface="Calibri" panose="020F0502020204030204" pitchFamily="34" charset="0"/>
              </a:rPr>
              <a:t> tốt. </a:t>
            </a:r>
            <a:r>
              <a:rPr lang="en-US" sz="3000" dirty="0" err="1">
                <a:latin typeface="Calibri" panose="020F0502020204030204" pitchFamily="34" charset="0"/>
                <a:cs typeface="Calibri" panose="020F0502020204030204" pitchFamily="34" charset="0"/>
              </a:rPr>
              <a:t>Tuy</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nhiên</a:t>
            </a:r>
            <a:r>
              <a:rPr lang="en-US" sz="3000" dirty="0">
                <a:latin typeface="Calibri" panose="020F0502020204030204" pitchFamily="34" charset="0"/>
                <a:cs typeface="Calibri" panose="020F0502020204030204" pitchFamily="34" charset="0"/>
              </a:rPr>
              <a:t> vẫn có tr</a:t>
            </a:r>
            <a:r>
              <a:rPr lang="vi-VN" sz="3000" dirty="0">
                <a:latin typeface="Calibri" panose="020F0502020204030204" pitchFamily="34" charset="0"/>
                <a:cs typeface="Calibri" panose="020F0502020204030204" pitchFamily="34" charset="0"/>
              </a:rPr>
              <a:t>ư</a:t>
            </a:r>
            <a:r>
              <a:rPr lang="en-US" sz="3000" dirty="0" err="1">
                <a:latin typeface="Calibri" panose="020F0502020204030204" pitchFamily="34" charset="0"/>
                <a:cs typeface="Calibri" panose="020F0502020204030204" pitchFamily="34" charset="0"/>
              </a:rPr>
              <a:t>ờng</a:t>
            </a:r>
            <a:r>
              <a:rPr lang="en-US" sz="3000" dirty="0">
                <a:latin typeface="Calibri" panose="020F0502020204030204" pitchFamily="34" charset="0"/>
                <a:cs typeface="Calibri" panose="020F0502020204030204" pitchFamily="34" charset="0"/>
              </a:rPr>
              <a:t> hợp nhận </a:t>
            </a:r>
            <a:r>
              <a:rPr lang="en-US" sz="3000" dirty="0" err="1">
                <a:latin typeface="Calibri" panose="020F0502020204030204" pitchFamily="34" charset="0"/>
                <a:cs typeface="Calibri" panose="020F0502020204030204" pitchFamily="34" charset="0"/>
              </a:rPr>
              <a:t>dạng</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sai</a:t>
            </a:r>
            <a:r>
              <a:rPr lang="en-US" sz="3000" dirty="0">
                <a:latin typeface="Calibri" panose="020F0502020204030204" pitchFamily="34" charset="0"/>
                <a:cs typeface="Calibri" panose="020F0502020204030204" pitchFamily="34" charset="0"/>
              </a:rPr>
              <a:t> do database </a:t>
            </a:r>
            <a:r>
              <a:rPr lang="en-US" sz="3000" dirty="0" err="1">
                <a:latin typeface="Calibri" panose="020F0502020204030204" pitchFamily="34" charset="0"/>
                <a:cs typeface="Calibri" panose="020F0502020204030204" pitchFamily="34" charset="0"/>
              </a:rPr>
              <a:t>ch</a:t>
            </a:r>
            <a:r>
              <a:rPr lang="vi-VN" sz="3000" dirty="0">
                <a:latin typeface="Calibri" panose="020F0502020204030204" pitchFamily="34" charset="0"/>
                <a:cs typeface="Calibri" panose="020F0502020204030204" pitchFamily="34" charset="0"/>
              </a:rPr>
              <a:t>ư</a:t>
            </a:r>
            <a:r>
              <a:rPr lang="en-US" sz="3000" dirty="0">
                <a:latin typeface="Calibri" panose="020F0502020204030204" pitchFamily="34" charset="0"/>
                <a:cs typeface="Calibri" panose="020F0502020204030204" pitchFamily="34" charset="0"/>
              </a:rPr>
              <a:t>a đủ lớn.</a:t>
            </a:r>
          </a:p>
          <a:p>
            <a:pPr marL="457200" indent="-457200">
              <a:buFont typeface="Arial" panose="020B0604020202020204" pitchFamily="34" charset="0"/>
              <a:buChar char="•"/>
            </a:pPr>
            <a:r>
              <a:rPr lang="en-US" sz="3000" dirty="0">
                <a:latin typeface="Calibri" panose="020F0502020204030204" pitchFamily="34" charset="0"/>
                <a:cs typeface="Calibri" panose="020F0502020204030204" pitchFamily="34" charset="0"/>
              </a:rPr>
              <a:t>Chưa có </a:t>
            </a:r>
            <a:r>
              <a:rPr lang="en-US" sz="3000" dirty="0" err="1">
                <a:latin typeface="Calibri" panose="020F0502020204030204" pitchFamily="34" charset="0"/>
                <a:cs typeface="Calibri" panose="020F0502020204030204" pitchFamily="34" charset="0"/>
              </a:rPr>
              <a:t>sự</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tối</a:t>
            </a:r>
            <a:r>
              <a:rPr lang="en-US" sz="3000" dirty="0">
                <a:latin typeface="Calibri" panose="020F0502020204030204" pitchFamily="34" charset="0"/>
                <a:cs typeface="Calibri" panose="020F0502020204030204" pitchFamily="34" charset="0"/>
              </a:rPr>
              <a:t> </a:t>
            </a:r>
            <a:r>
              <a:rPr lang="vi-VN" sz="3000" dirty="0">
                <a:latin typeface="Calibri" panose="020F0502020204030204" pitchFamily="34" charset="0"/>
                <a:cs typeface="Calibri" panose="020F0502020204030204" pitchFamily="34" charset="0"/>
              </a:rPr>
              <a:t>ư</a:t>
            </a:r>
            <a:r>
              <a:rPr lang="en-US" sz="3000" dirty="0">
                <a:latin typeface="Calibri" panose="020F0502020204030204" pitchFamily="34" charset="0"/>
                <a:cs typeface="Calibri" panose="020F0502020204030204" pitchFamily="34" charset="0"/>
              </a:rPr>
              <a:t>u về mặt thời </a:t>
            </a:r>
            <a:r>
              <a:rPr lang="en-US" sz="3000" dirty="0" err="1">
                <a:latin typeface="Calibri" panose="020F0502020204030204" pitchFamily="34" charset="0"/>
                <a:cs typeface="Calibri" panose="020F0502020204030204" pitchFamily="34" charset="0"/>
              </a:rPr>
              <a:t>gian</a:t>
            </a:r>
            <a:r>
              <a:rPr lang="en-US" sz="3000" dirty="0">
                <a:latin typeface="Calibri" panose="020F0502020204030204" pitchFamily="34" charset="0"/>
                <a:cs typeface="Calibri" panose="020F0502020204030204" pitchFamily="34" charset="0"/>
              </a:rPr>
              <a:t> và </a:t>
            </a:r>
            <a:r>
              <a:rPr lang="en-US" sz="3000" dirty="0" err="1">
                <a:latin typeface="Calibri" panose="020F0502020204030204" pitchFamily="34" charset="0"/>
                <a:cs typeface="Calibri" panose="020F0502020204030204" pitchFamily="34" charset="0"/>
              </a:rPr>
              <a:t>kích</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th</a:t>
            </a:r>
            <a:r>
              <a:rPr lang="vi-VN" sz="3000" dirty="0">
                <a:latin typeface="Calibri" panose="020F0502020204030204" pitchFamily="34" charset="0"/>
                <a:cs typeface="Calibri" panose="020F0502020204030204" pitchFamily="34" charset="0"/>
              </a:rPr>
              <a:t>ư</a:t>
            </a:r>
            <a:r>
              <a:rPr lang="en-US" sz="3000" dirty="0" err="1">
                <a:latin typeface="Calibri" panose="020F0502020204030204" pitchFamily="34" charset="0"/>
                <a:cs typeface="Calibri" panose="020F0502020204030204" pitchFamily="34" charset="0"/>
              </a:rPr>
              <a:t>ớc</a:t>
            </a:r>
            <a:r>
              <a:rPr lang="en-US" sz="3000" dirty="0">
                <a:latin typeface="Calibri" panose="020F0502020204030204" pitchFamily="34" charset="0"/>
                <a:cs typeface="Calibri" panose="020F0502020204030204" pitchFamily="34" charset="0"/>
              </a:rPr>
              <a:t> đ</a:t>
            </a:r>
            <a:r>
              <a:rPr lang="vi-VN" sz="3000" dirty="0">
                <a:latin typeface="Calibri" panose="020F0502020204030204" pitchFamily="34" charset="0"/>
                <a:cs typeface="Calibri" panose="020F0502020204030204" pitchFamily="34" charset="0"/>
              </a:rPr>
              <a:t>ư</a:t>
            </a:r>
            <a:r>
              <a:rPr lang="en-US" sz="3000" dirty="0" err="1">
                <a:latin typeface="Calibri" panose="020F0502020204030204" pitchFamily="34" charset="0"/>
                <a:cs typeface="Calibri" panose="020F0502020204030204" pitchFamily="34" charset="0"/>
              </a:rPr>
              <a:t>ờng</a:t>
            </a:r>
            <a:r>
              <a:rPr lang="en-US" sz="3000" dirty="0">
                <a:latin typeface="Calibri" panose="020F0502020204030204" pitchFamily="34" charset="0"/>
                <a:cs typeface="Calibri" panose="020F0502020204030204" pitchFamily="34" charset="0"/>
              </a:rPr>
              <a:t> bao</a:t>
            </a:r>
          </a:p>
        </p:txBody>
      </p:sp>
      <p:sp>
        <p:nvSpPr>
          <p:cNvPr id="36" name="Rectangle 35"/>
          <p:cNvSpPr/>
          <p:nvPr/>
        </p:nvSpPr>
        <p:spPr>
          <a:xfrm>
            <a:off x="20098253" y="26601572"/>
            <a:ext cx="8446584"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4800" b="1" dirty="0">
                <a:solidFill>
                  <a:schemeClr val="bg1"/>
                </a:solidFill>
                <a:latin typeface="Candara" panose="020E0502030303020204" pitchFamily="34" charset="0"/>
                <a:ea typeface="Cambria" panose="02040503050406030204" pitchFamily="18" charset="0"/>
              </a:rPr>
              <a:t>KẾT LUẬN</a:t>
            </a:r>
          </a:p>
        </p:txBody>
      </p:sp>
      <p:sp>
        <p:nvSpPr>
          <p:cNvPr id="45" name="Rectangle 44"/>
          <p:cNvSpPr/>
          <p:nvPr/>
        </p:nvSpPr>
        <p:spPr>
          <a:xfrm>
            <a:off x="10910582" y="22234415"/>
            <a:ext cx="840757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4800" b="1">
                <a:solidFill>
                  <a:schemeClr val="bg1"/>
                </a:solidFill>
                <a:latin typeface="Candara" panose="020E0502030303020204" pitchFamily="34" charset="0"/>
                <a:ea typeface="Cambria" panose="02040503050406030204" pitchFamily="18" charset="0"/>
              </a:rPr>
              <a:t>SVM</a:t>
            </a:r>
            <a:endParaRPr lang="en-US" sz="4800" b="1" dirty="0">
              <a:solidFill>
                <a:schemeClr val="bg1"/>
              </a:solidFill>
              <a:latin typeface="Candara" panose="020E0502030303020204" pitchFamily="34" charset="0"/>
              <a:ea typeface="Cambria" panose="02040503050406030204" pitchFamily="18" charset="0"/>
            </a:endParaRPr>
          </a:p>
        </p:txBody>
      </p:sp>
      <p:pic>
        <p:nvPicPr>
          <p:cNvPr id="38" name="Picture 2" descr="Káº¿t quáº£ hÃ¬nh áº£nh cho bku logo">
            <a:extLst>
              <a:ext uri="{FF2B5EF4-FFF2-40B4-BE49-F238E27FC236}">
                <a16:creationId xmlns:a16="http://schemas.microsoft.com/office/drawing/2014/main" id="{9F11E6E9-A0D0-4769-B350-CD9E43715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691" y="1038394"/>
            <a:ext cx="3032747" cy="309418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A64A33AA-37E6-44E0-B5D5-BF2F2AD9589F}"/>
              </a:ext>
            </a:extLst>
          </p:cNvPr>
          <p:cNvSpPr/>
          <p:nvPr/>
        </p:nvSpPr>
        <p:spPr>
          <a:xfrm>
            <a:off x="1681515" y="20856489"/>
            <a:ext cx="840757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4800" b="1">
                <a:solidFill>
                  <a:schemeClr val="bg1"/>
                </a:solidFill>
                <a:latin typeface="Candara" panose="020E0502030303020204" pitchFamily="34" charset="0"/>
                <a:ea typeface="Cambria" panose="02040503050406030204" pitchFamily="18" charset="0"/>
              </a:rPr>
              <a:t>SƠ ĐỒ NGUYÊN LÍ</a:t>
            </a:r>
            <a:endParaRPr lang="en-US" sz="4800" b="1" dirty="0">
              <a:solidFill>
                <a:schemeClr val="bg1"/>
              </a:solidFill>
              <a:latin typeface="Candara" panose="020E0502030303020204" pitchFamily="34" charset="0"/>
              <a:ea typeface="Cambria" panose="02040503050406030204" pitchFamily="18" charset="0"/>
            </a:endParaRPr>
          </a:p>
        </p:txBody>
      </p:sp>
      <p:sp>
        <p:nvSpPr>
          <p:cNvPr id="40" name="Text Box 190">
            <a:extLst>
              <a:ext uri="{FF2B5EF4-FFF2-40B4-BE49-F238E27FC236}">
                <a16:creationId xmlns:a16="http://schemas.microsoft.com/office/drawing/2014/main" id="{D3BC0BA2-8BA3-40FD-A7C5-CF6C91F0D0F2}"/>
              </a:ext>
            </a:extLst>
          </p:cNvPr>
          <p:cNvSpPr txBox="1">
            <a:spLocks noChangeArrowheads="1"/>
          </p:cNvSpPr>
          <p:nvPr/>
        </p:nvSpPr>
        <p:spPr bwMode="auto">
          <a:xfrm>
            <a:off x="1681515" y="21748036"/>
            <a:ext cx="8407576" cy="15548238"/>
          </a:xfrm>
          <a:prstGeom prst="rect">
            <a:avLst/>
          </a:prstGeom>
          <a:solidFill>
            <a:schemeClr val="bg1"/>
          </a:solidFill>
          <a:ln w="12700">
            <a:solidFill>
              <a:schemeClr val="accent1">
                <a:lumMod val="75000"/>
              </a:schemeClr>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endParaRPr lang="en-US" sz="3600">
              <a:latin typeface="Calibri" panose="020F0502020204030204" pitchFamily="34" charset="0"/>
              <a:ea typeface="Cambria" panose="02040503050406030204" pitchFamily="18" charset="0"/>
              <a:cs typeface="Calibri" panose="020F0502020204030204" pitchFamily="34" charset="0"/>
            </a:endParaRPr>
          </a:p>
          <a:p>
            <a:pPr algn="just" eaLnBrk="1" hangingPunct="1"/>
            <a:endParaRPr lang="en-US" sz="3600">
              <a:latin typeface="Calibri" panose="020F0502020204030204" pitchFamily="34" charset="0"/>
              <a:ea typeface="Cambria" panose="02040503050406030204" pitchFamily="18" charset="0"/>
              <a:cs typeface="Calibri" panose="020F0502020204030204" pitchFamily="34" charset="0"/>
            </a:endParaRPr>
          </a:p>
          <a:p>
            <a:pPr algn="just" eaLnBrk="1" hangingPunct="1"/>
            <a:endParaRPr lang="en-US" sz="3600">
              <a:latin typeface="Calibri" panose="020F0502020204030204" pitchFamily="34" charset="0"/>
              <a:ea typeface="Cambria" panose="02040503050406030204" pitchFamily="18" charset="0"/>
              <a:cs typeface="Calibri" panose="020F0502020204030204" pitchFamily="34" charset="0"/>
            </a:endParaRPr>
          </a:p>
          <a:p>
            <a:pPr algn="just" eaLnBrk="1" hangingPunct="1"/>
            <a:r>
              <a:rPr lang="vi-VN" sz="3600">
                <a:latin typeface="Calibri" panose="020F0502020204030204" pitchFamily="34" charset="0"/>
                <a:ea typeface="Cambria" panose="02040503050406030204" pitchFamily="18" charset="0"/>
                <a:cs typeface="Calibri" panose="020F0502020204030204" pitchFamily="34" charset="0"/>
              </a:rPr>
              <a:t>Input là video đầu vào, ta tách từng frame video ra và xử lí trên từng frame đó. </a:t>
            </a:r>
            <a:endParaRPr lang="en-US" sz="3600">
              <a:latin typeface="Calibri" panose="020F0502020204030204" pitchFamily="34" charset="0"/>
              <a:ea typeface="Cambria" panose="02040503050406030204" pitchFamily="18" charset="0"/>
              <a:cs typeface="Calibri" panose="020F0502020204030204" pitchFamily="34" charset="0"/>
            </a:endParaRPr>
          </a:p>
          <a:p>
            <a:pPr algn="just" eaLnBrk="1" hangingPunct="1"/>
            <a:r>
              <a:rPr lang="vi-VN" sz="3600">
                <a:latin typeface="Calibri" panose="020F0502020204030204" pitchFamily="34" charset="0"/>
                <a:ea typeface="Cambria" panose="02040503050406030204" pitchFamily="18" charset="0"/>
                <a:cs typeface="Calibri" panose="020F0502020204030204" pitchFamily="34" charset="0"/>
              </a:rPr>
              <a:t>Sau khi thực hiện xong, các frame đã qua xử lý sẽ được lưu lại tại bộ nhớ đệm để tạo thành video </a:t>
            </a:r>
            <a:r>
              <a:rPr lang="en-US" sz="3600">
                <a:latin typeface="Calibri" panose="020F0502020204030204" pitchFamily="34" charset="0"/>
                <a:ea typeface="Cambria" panose="02040503050406030204" pitchFamily="18" charset="0"/>
                <a:cs typeface="Calibri" panose="020F0502020204030204" pitchFamily="34" charset="0"/>
              </a:rPr>
              <a:t>mới </a:t>
            </a:r>
            <a:r>
              <a:rPr lang="vi-VN" sz="3600">
                <a:latin typeface="Calibri" panose="020F0502020204030204" pitchFamily="34" charset="0"/>
                <a:ea typeface="Cambria" panose="02040503050406030204" pitchFamily="18" charset="0"/>
                <a:cs typeface="Calibri" panose="020F0502020204030204" pitchFamily="34" charset="0"/>
              </a:rPr>
              <a:t>mà trong đó các xe 2 bánh và 4 bánh đã được nhận dạng.</a:t>
            </a:r>
          </a:p>
          <a:p>
            <a:pPr algn="just" eaLnBrk="1" hangingPunct="1"/>
            <a:endParaRPr lang="vi-VN" sz="3600">
              <a:latin typeface="Calibri" panose="020F0502020204030204" pitchFamily="34" charset="0"/>
              <a:ea typeface="Cambria" panose="02040503050406030204" pitchFamily="18" charset="0"/>
              <a:cs typeface="Calibri" panose="020F0502020204030204" pitchFamily="34" charset="0"/>
            </a:endParaRPr>
          </a:p>
        </p:txBody>
      </p:sp>
      <p:pic>
        <p:nvPicPr>
          <p:cNvPr id="1029" name="Picture 5" descr="Káº¿t quáº£ hÃ¬nh áº£nh cho pfiev logo">
            <a:extLst>
              <a:ext uri="{FF2B5EF4-FFF2-40B4-BE49-F238E27FC236}">
                <a16:creationId xmlns:a16="http://schemas.microsoft.com/office/drawing/2014/main" id="{9C5A600D-B272-4542-A1C6-2ABF8BCF0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7449" y="1821714"/>
            <a:ext cx="5700143" cy="1841829"/>
          </a:xfrm>
          <a:prstGeom prst="rect">
            <a:avLst/>
          </a:prstGeom>
          <a:noFill/>
          <a:extLst>
            <a:ext uri="{909E8E84-426E-40DD-AFC4-6F175D3DCCD1}">
              <a14:hiddenFill xmlns:a14="http://schemas.microsoft.com/office/drawing/2010/main">
                <a:solidFill>
                  <a:srgbClr val="FFFFFF"/>
                </a:solidFill>
              </a14:hiddenFill>
            </a:ext>
          </a:extLst>
        </p:spPr>
      </p:pic>
      <p:sp>
        <p:nvSpPr>
          <p:cNvPr id="63" name="Text Box 194">
            <a:extLst>
              <a:ext uri="{FF2B5EF4-FFF2-40B4-BE49-F238E27FC236}">
                <a16:creationId xmlns:a16="http://schemas.microsoft.com/office/drawing/2014/main" id="{F7A3B9CC-58CF-48CB-A265-368DBD63301A}"/>
              </a:ext>
            </a:extLst>
          </p:cNvPr>
          <p:cNvSpPr txBox="1">
            <a:spLocks noChangeArrowheads="1"/>
          </p:cNvSpPr>
          <p:nvPr/>
        </p:nvSpPr>
        <p:spPr bwMode="auto">
          <a:xfrm>
            <a:off x="20119197" y="7146873"/>
            <a:ext cx="8407576" cy="19165120"/>
          </a:xfrm>
          <a:prstGeom prst="rect">
            <a:avLst/>
          </a:prstGeom>
          <a:solidFill>
            <a:schemeClr val="bg1"/>
          </a:solidFill>
          <a:ln w="12700">
            <a:solidFill>
              <a:schemeClr val="accent1">
                <a:lumMod val="75000"/>
              </a:schemeClr>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dirty="0">
              <a:latin typeface="Calibri" pitchFamily="34" charset="0"/>
            </a:endParaRPr>
          </a:p>
        </p:txBody>
      </p:sp>
      <p:sp>
        <p:nvSpPr>
          <p:cNvPr id="64" name="Rectangle 63">
            <a:extLst>
              <a:ext uri="{FF2B5EF4-FFF2-40B4-BE49-F238E27FC236}">
                <a16:creationId xmlns:a16="http://schemas.microsoft.com/office/drawing/2014/main" id="{EAC63731-A3C4-4E59-A79A-02688943CAFC}"/>
              </a:ext>
            </a:extLst>
          </p:cNvPr>
          <p:cNvSpPr/>
          <p:nvPr/>
        </p:nvSpPr>
        <p:spPr>
          <a:xfrm>
            <a:off x="20136052" y="6240824"/>
            <a:ext cx="840757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4800" b="1" dirty="0">
                <a:solidFill>
                  <a:schemeClr val="bg1"/>
                </a:solidFill>
                <a:latin typeface="Candara" panose="020E0502030303020204" pitchFamily="34" charset="0"/>
                <a:ea typeface="Cambria" panose="02040503050406030204" pitchFamily="18" charset="0"/>
              </a:rPr>
              <a:t>KẾT QUẢ</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61" y="28737624"/>
            <a:ext cx="8220530" cy="6261140"/>
          </a:xfrm>
          <a:prstGeom prst="rect">
            <a:avLst/>
          </a:prstGeom>
        </p:spPr>
      </p:pic>
      <p:pic>
        <p:nvPicPr>
          <p:cNvPr id="100" name="Picture 99">
            <a:extLst>
              <a:ext uri="{FF2B5EF4-FFF2-40B4-BE49-F238E27FC236}">
                <a16:creationId xmlns:a16="http://schemas.microsoft.com/office/drawing/2014/main" id="{480A3792-361B-4B9F-BC3D-20EEC3FC2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76781" y="29335914"/>
            <a:ext cx="3445779" cy="2491409"/>
          </a:xfrm>
          <a:prstGeom prst="rect">
            <a:avLst/>
          </a:prstGeom>
        </p:spPr>
      </p:pic>
      <p:pic>
        <p:nvPicPr>
          <p:cNvPr id="101" name="Picture 100" descr="D:\hk181\xu ly anh\carpic2.jpg"/>
          <p:cNvPicPr/>
          <p:nvPr/>
        </p:nvPicPr>
        <p:blipFill>
          <a:blip r:embed="rId6">
            <a:extLst>
              <a:ext uri="{28A0092B-C50C-407E-A947-70E740481C1C}">
                <a14:useLocalDpi xmlns:a14="http://schemas.microsoft.com/office/drawing/2010/main" val="0"/>
              </a:ext>
            </a:extLst>
          </a:blip>
          <a:srcRect/>
          <a:stretch>
            <a:fillRect/>
          </a:stretch>
        </p:blipFill>
        <p:spPr bwMode="auto">
          <a:xfrm>
            <a:off x="12424774" y="10943632"/>
            <a:ext cx="5345430" cy="2461260"/>
          </a:xfrm>
          <a:prstGeom prst="rect">
            <a:avLst/>
          </a:prstGeom>
          <a:noFill/>
          <a:ln>
            <a:noFill/>
          </a:ln>
        </p:spPr>
      </p:pic>
      <p:pic>
        <p:nvPicPr>
          <p:cNvPr id="102" name="Picture 101" descr="https://www.learnopencv.com/wp-content/uploads/2016/12/hog-histogram-1.png"/>
          <p:cNvPicPr/>
          <p:nvPr/>
        </p:nvPicPr>
        <p:blipFill>
          <a:blip r:embed="rId7">
            <a:extLst>
              <a:ext uri="{28A0092B-C50C-407E-A947-70E740481C1C}">
                <a14:useLocalDpi xmlns:a14="http://schemas.microsoft.com/office/drawing/2010/main" val="0"/>
              </a:ext>
            </a:extLst>
          </a:blip>
          <a:srcRect/>
          <a:stretch>
            <a:fillRect/>
          </a:stretch>
        </p:blipFill>
        <p:spPr bwMode="auto">
          <a:xfrm>
            <a:off x="11421442" y="14379720"/>
            <a:ext cx="3026394" cy="2070309"/>
          </a:xfrm>
          <a:prstGeom prst="rect">
            <a:avLst/>
          </a:prstGeom>
          <a:noFill/>
          <a:ln>
            <a:noFill/>
          </a:ln>
        </p:spPr>
      </p:pic>
      <p:pic>
        <p:nvPicPr>
          <p:cNvPr id="103" name="Picture 102" descr="https://www.learnopencv.com/wp-content/uploads/2016/12/histogram-8x8-cell.png"/>
          <p:cNvPicPr/>
          <p:nvPr/>
        </p:nvPicPr>
        <p:blipFill>
          <a:blip r:embed="rId8">
            <a:extLst>
              <a:ext uri="{28A0092B-C50C-407E-A947-70E740481C1C}">
                <a14:useLocalDpi xmlns:a14="http://schemas.microsoft.com/office/drawing/2010/main" val="0"/>
              </a:ext>
            </a:extLst>
          </a:blip>
          <a:srcRect/>
          <a:stretch>
            <a:fillRect/>
          </a:stretch>
        </p:blipFill>
        <p:spPr bwMode="auto">
          <a:xfrm>
            <a:off x="15285470" y="14349399"/>
            <a:ext cx="3393440" cy="1958975"/>
          </a:xfrm>
          <a:prstGeom prst="rect">
            <a:avLst/>
          </a:prstGeom>
          <a:noFill/>
          <a:ln>
            <a:noFill/>
          </a:ln>
        </p:spPr>
      </p:pic>
      <p:pic>
        <p:nvPicPr>
          <p:cNvPr id="104" name="Picture 103"/>
          <p:cNvPicPr>
            <a:picLocks noChangeAspect="1"/>
          </p:cNvPicPr>
          <p:nvPr/>
        </p:nvPicPr>
        <p:blipFill rotWithShape="1">
          <a:blip r:embed="rId9"/>
          <a:srcRect l="254" t="50297" r="-254" b="-827"/>
          <a:stretch/>
        </p:blipFill>
        <p:spPr>
          <a:xfrm>
            <a:off x="12923837" y="17663319"/>
            <a:ext cx="4081995" cy="2531978"/>
          </a:xfrm>
          <a:prstGeom prst="rect">
            <a:avLst/>
          </a:prstGeom>
        </p:spPr>
      </p:pic>
      <p:sp>
        <p:nvSpPr>
          <p:cNvPr id="7" name="Down Arrow 6"/>
          <p:cNvSpPr/>
          <p:nvPr/>
        </p:nvSpPr>
        <p:spPr>
          <a:xfrm>
            <a:off x="14828837" y="13225385"/>
            <a:ext cx="298816" cy="7120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14768844" y="16825119"/>
            <a:ext cx="358809" cy="682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14768844" y="20101719"/>
            <a:ext cx="328645" cy="658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1094888" y="20784955"/>
            <a:ext cx="8005202" cy="584775"/>
          </a:xfrm>
          <a:prstGeom prst="rect">
            <a:avLst/>
          </a:prstGeom>
          <a:noFill/>
        </p:spPr>
        <p:txBody>
          <a:bodyPr wrap="square" rtlCol="0">
            <a:spAutoFit/>
          </a:bodyPr>
          <a:lstStyle/>
          <a:p>
            <a:pPr algn="ctr"/>
            <a:r>
              <a:rPr lang="en-US" sz="3200">
                <a:latin typeface="Calibri" panose="020F0502020204030204" pitchFamily="34" charset="0"/>
                <a:ea typeface="Cambria" panose="02040503050406030204" pitchFamily="18" charset="0"/>
                <a:cs typeface="Calibri" panose="020F0502020204030204" pitchFamily="34" charset="0"/>
              </a:rPr>
              <a:t>Chuyển thành feature vector (1xn) </a:t>
            </a:r>
          </a:p>
        </p:txBody>
      </p:sp>
      <p:pic>
        <p:nvPicPr>
          <p:cNvPr id="105" name="Picture 104">
            <a:extLst>
              <a:ext uri="{FF2B5EF4-FFF2-40B4-BE49-F238E27FC236}">
                <a16:creationId xmlns:a16="http://schemas.microsoft.com/office/drawing/2014/main" id="{98363D67-FC69-40A4-8E9C-D28B3AA7E87A}"/>
              </a:ext>
            </a:extLst>
          </p:cNvPr>
          <p:cNvPicPr>
            <a:picLocks noChangeAspect="1"/>
          </p:cNvPicPr>
          <p:nvPr/>
        </p:nvPicPr>
        <p:blipFill>
          <a:blip r:embed="rId10"/>
          <a:stretch>
            <a:fillRect/>
          </a:stretch>
        </p:blipFill>
        <p:spPr>
          <a:xfrm>
            <a:off x="21152782" y="7314572"/>
            <a:ext cx="6400800" cy="4209655"/>
          </a:xfrm>
          <a:prstGeom prst="rect">
            <a:avLst/>
          </a:prstGeom>
        </p:spPr>
      </p:pic>
      <p:pic>
        <p:nvPicPr>
          <p:cNvPr id="107" name="Picture 106">
            <a:extLst>
              <a:ext uri="{FF2B5EF4-FFF2-40B4-BE49-F238E27FC236}">
                <a16:creationId xmlns:a16="http://schemas.microsoft.com/office/drawing/2014/main" id="{A8F1D05D-807F-4ECB-A4CF-CD153DC56F7B}"/>
              </a:ext>
            </a:extLst>
          </p:cNvPr>
          <p:cNvPicPr>
            <a:picLocks noChangeAspect="1"/>
          </p:cNvPicPr>
          <p:nvPr/>
        </p:nvPicPr>
        <p:blipFill>
          <a:blip r:embed="rId11"/>
          <a:stretch>
            <a:fillRect/>
          </a:stretch>
        </p:blipFill>
        <p:spPr>
          <a:xfrm>
            <a:off x="21152782" y="11989449"/>
            <a:ext cx="6439256" cy="4258719"/>
          </a:xfrm>
          <a:prstGeom prst="rect">
            <a:avLst/>
          </a:prstGeom>
        </p:spPr>
      </p:pic>
      <p:sp>
        <p:nvSpPr>
          <p:cNvPr id="108" name="Text Box 191">
            <a:extLst>
              <a:ext uri="{FF2B5EF4-FFF2-40B4-BE49-F238E27FC236}">
                <a16:creationId xmlns:a16="http://schemas.microsoft.com/office/drawing/2014/main" id="{212DB1E7-ACAC-4A6D-8938-A635B09EB753}"/>
              </a:ext>
            </a:extLst>
          </p:cNvPr>
          <p:cNvSpPr txBox="1">
            <a:spLocks noChangeArrowheads="1"/>
          </p:cNvSpPr>
          <p:nvPr/>
        </p:nvSpPr>
        <p:spPr bwMode="auto">
          <a:xfrm>
            <a:off x="10881546" y="32218956"/>
            <a:ext cx="8407576" cy="5077318"/>
          </a:xfrm>
          <a:prstGeom prst="rect">
            <a:avLst/>
          </a:prstGeom>
          <a:solidFill>
            <a:schemeClr val="bg1"/>
          </a:solidFill>
          <a:ln w="12700">
            <a:solidFill>
              <a:schemeClr val="accent1">
                <a:lumMod val="75000"/>
              </a:schemeClr>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endParaRPr lang="en-US" sz="3000">
              <a:latin typeface="Calibri" pitchFamily="34" charset="0"/>
            </a:endParaRPr>
          </a:p>
          <a:p>
            <a:pPr algn="just" eaLnBrk="1" hangingPunct="1"/>
            <a:endParaRPr lang="en-US" sz="3000">
              <a:latin typeface="Calibri" pitchFamily="34" charset="0"/>
            </a:endParaRPr>
          </a:p>
          <a:p>
            <a:pPr algn="just" eaLnBrk="1" hangingPunct="1"/>
            <a:r>
              <a:rPr lang="en-US" sz="3000">
                <a:latin typeface="Calibri" pitchFamily="34" charset="0"/>
              </a:rPr>
              <a:t>Phần mềm viết bằng ngôn ngữ Python</a:t>
            </a:r>
          </a:p>
          <a:p>
            <a:pPr algn="just" eaLnBrk="1" hangingPunct="1"/>
            <a:r>
              <a:rPr lang="en-US" sz="3000">
                <a:latin typeface="Calibri" pitchFamily="34" charset="0"/>
              </a:rPr>
              <a:t>Các thư viện sử dụng:</a:t>
            </a:r>
          </a:p>
          <a:p>
            <a:pPr marL="457200" indent="-457200" algn="just" eaLnBrk="1" hangingPunct="1">
              <a:buFont typeface="Arial" panose="020B0604020202020204" pitchFamily="34" charset="0"/>
              <a:buChar char="•"/>
            </a:pPr>
            <a:r>
              <a:rPr lang="en-US" sz="3000">
                <a:latin typeface="Calibri" pitchFamily="34" charset="0"/>
              </a:rPr>
              <a:t>Skimage, Numpy: Tính HOG</a:t>
            </a:r>
          </a:p>
          <a:p>
            <a:pPr marL="457200" indent="-457200" algn="just" eaLnBrk="1" hangingPunct="1">
              <a:buFont typeface="Arial" panose="020B0604020202020204" pitchFamily="34" charset="0"/>
              <a:buChar char="•"/>
            </a:pPr>
            <a:r>
              <a:rPr lang="en-US" sz="3000">
                <a:latin typeface="Calibri" pitchFamily="34" charset="0"/>
              </a:rPr>
              <a:t>Sklearn: triển khai SVM Classification</a:t>
            </a:r>
          </a:p>
          <a:p>
            <a:pPr marL="457200" indent="-457200" algn="just" eaLnBrk="1" hangingPunct="1">
              <a:buFont typeface="Arial" panose="020B0604020202020204" pitchFamily="34" charset="0"/>
              <a:buChar char="•"/>
            </a:pPr>
            <a:r>
              <a:rPr lang="en-US" sz="3000">
                <a:latin typeface="Calibri" pitchFamily="34" charset="0"/>
              </a:rPr>
              <a:t>Moviepy: đọc và ghi video </a:t>
            </a:r>
            <a:endParaRPr lang="en-US" sz="3000" dirty="0">
              <a:latin typeface="Calibri" pitchFamily="34" charset="0"/>
            </a:endParaRPr>
          </a:p>
        </p:txBody>
      </p:sp>
      <p:sp>
        <p:nvSpPr>
          <p:cNvPr id="109" name="Rectangle 108"/>
          <p:cNvSpPr/>
          <p:nvPr/>
        </p:nvSpPr>
        <p:spPr>
          <a:xfrm>
            <a:off x="10929850" y="32256123"/>
            <a:ext cx="840757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4800" b="1" dirty="0">
                <a:solidFill>
                  <a:schemeClr val="bg1"/>
                </a:solidFill>
                <a:latin typeface="Candara" panose="020E0502030303020204" pitchFamily="34" charset="0"/>
                <a:ea typeface="Cambria" panose="02040503050406030204" pitchFamily="18" charset="0"/>
              </a:rPr>
              <a:t>THIẾT KẾ PHẦN MỀM</a:t>
            </a:r>
          </a:p>
        </p:txBody>
      </p:sp>
      <p:pic>
        <p:nvPicPr>
          <p:cNvPr id="110" name="Picture 109">
            <a:extLst>
              <a:ext uri="{FF2B5EF4-FFF2-40B4-BE49-F238E27FC236}">
                <a16:creationId xmlns:a16="http://schemas.microsoft.com/office/drawing/2014/main" id="{2A4F5228-2455-4667-9708-1FDC0820DF34}"/>
              </a:ext>
            </a:extLst>
          </p:cNvPr>
          <p:cNvPicPr>
            <a:picLocks noChangeAspect="1"/>
          </p:cNvPicPr>
          <p:nvPr/>
        </p:nvPicPr>
        <p:blipFill>
          <a:blip r:embed="rId12"/>
          <a:stretch>
            <a:fillRect/>
          </a:stretch>
        </p:blipFill>
        <p:spPr>
          <a:xfrm>
            <a:off x="21152782" y="16660341"/>
            <a:ext cx="6439257" cy="4273569"/>
          </a:xfrm>
          <a:prstGeom prst="rect">
            <a:avLst/>
          </a:prstGeom>
        </p:spPr>
      </p:pic>
      <p:pic>
        <p:nvPicPr>
          <p:cNvPr id="111" name="Picture 110">
            <a:extLst>
              <a:ext uri="{FF2B5EF4-FFF2-40B4-BE49-F238E27FC236}">
                <a16:creationId xmlns:a16="http://schemas.microsoft.com/office/drawing/2014/main" id="{824BA987-4487-449F-8E1F-8B52B3F9D4DF}"/>
              </a:ext>
            </a:extLst>
          </p:cNvPr>
          <p:cNvPicPr>
            <a:picLocks noChangeAspect="1"/>
          </p:cNvPicPr>
          <p:nvPr/>
        </p:nvPicPr>
        <p:blipFill>
          <a:blip r:embed="rId13"/>
          <a:stretch>
            <a:fillRect/>
          </a:stretch>
        </p:blipFill>
        <p:spPr>
          <a:xfrm>
            <a:off x="21152782" y="21340029"/>
            <a:ext cx="6416010" cy="4177114"/>
          </a:xfrm>
          <a:prstGeom prst="rect">
            <a:avLst/>
          </a:prstGeom>
        </p:spPr>
      </p:pic>
      <p:sp>
        <p:nvSpPr>
          <p:cNvPr id="17" name="TextBox 16"/>
          <p:cNvSpPr txBox="1"/>
          <p:nvPr/>
        </p:nvSpPr>
        <p:spPr>
          <a:xfrm>
            <a:off x="22769505" y="11472009"/>
            <a:ext cx="3167353" cy="400110"/>
          </a:xfrm>
          <a:prstGeom prst="rect">
            <a:avLst/>
          </a:prstGeom>
          <a:noFill/>
        </p:spPr>
        <p:txBody>
          <a:bodyPr wrap="square" rtlCol="0">
            <a:spAutoFit/>
          </a:bodyPr>
          <a:lstStyle/>
          <a:p>
            <a:pPr algn="ctr"/>
            <a:r>
              <a:rPr lang="en-US" sz="2000" dirty="0" err="1">
                <a:latin typeface="Calibri" panose="020F0502020204030204" pitchFamily="34" charset="0"/>
                <a:cs typeface="Calibri" panose="020F0502020204030204" pitchFamily="34" charset="0"/>
              </a:rPr>
              <a:t>Stepsize</a:t>
            </a:r>
            <a:r>
              <a:rPr lang="en-US" sz="2000" dirty="0">
                <a:latin typeface="Calibri" panose="020F0502020204030204" pitchFamily="34" charset="0"/>
                <a:cs typeface="Calibri" panose="020F0502020204030204" pitchFamily="34" charset="0"/>
              </a:rPr>
              <a:t> = 0.3</a:t>
            </a:r>
            <a:endParaRPr lang="en-US" sz="2000" dirty="0"/>
          </a:p>
        </p:txBody>
      </p:sp>
      <p:sp>
        <p:nvSpPr>
          <p:cNvPr id="18" name="TextBox 17"/>
          <p:cNvSpPr txBox="1"/>
          <p:nvPr/>
        </p:nvSpPr>
        <p:spPr>
          <a:xfrm>
            <a:off x="22286858" y="16215519"/>
            <a:ext cx="4072254" cy="677108"/>
          </a:xfrm>
          <a:prstGeom prst="rect">
            <a:avLst/>
          </a:prstGeom>
          <a:noFill/>
        </p:spPr>
        <p:txBody>
          <a:bodyPr wrap="square" rtlCol="0">
            <a:spAutoFit/>
          </a:bodyPr>
          <a:lstStyle/>
          <a:p>
            <a:pPr algn="ctr"/>
            <a:r>
              <a:rPr lang="en-US" sz="2000" dirty="0" err="1">
                <a:latin typeface="Calibri" panose="020F0502020204030204" pitchFamily="34" charset="0"/>
                <a:cs typeface="Calibri" panose="020F0502020204030204" pitchFamily="34" charset="0"/>
              </a:rPr>
              <a:t>Stepsize</a:t>
            </a:r>
            <a:r>
              <a:rPr lang="en-US" sz="2000" dirty="0">
                <a:latin typeface="Calibri" panose="020F0502020204030204" pitchFamily="34" charset="0"/>
                <a:cs typeface="Calibri" panose="020F0502020204030204" pitchFamily="34" charset="0"/>
              </a:rPr>
              <a:t> = 0.3, nhận </a:t>
            </a:r>
            <a:r>
              <a:rPr lang="en-US" sz="2000" dirty="0" err="1">
                <a:latin typeface="Calibri" panose="020F0502020204030204" pitchFamily="34" charset="0"/>
                <a:cs typeface="Calibri" panose="020F0502020204030204" pitchFamily="34" charset="0"/>
              </a:rPr>
              <a:t>diện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sai</a:t>
            </a:r>
            <a:endParaRPr lang="en-US" sz="2000" dirty="0">
              <a:latin typeface="Calibri" panose="020F0502020204030204" pitchFamily="34" charset="0"/>
              <a:cs typeface="Calibri" panose="020F0502020204030204" pitchFamily="34" charset="0"/>
            </a:endParaRPr>
          </a:p>
          <a:p>
            <a:pPr algn="ctr"/>
            <a:endParaRPr lang="en-US" dirty="0"/>
          </a:p>
        </p:txBody>
      </p:sp>
      <p:sp>
        <p:nvSpPr>
          <p:cNvPr id="19" name="TextBox 18"/>
          <p:cNvSpPr txBox="1"/>
          <p:nvPr/>
        </p:nvSpPr>
        <p:spPr>
          <a:xfrm>
            <a:off x="22480490" y="20939919"/>
            <a:ext cx="3757707" cy="400110"/>
          </a:xfrm>
          <a:prstGeom prst="rect">
            <a:avLst/>
          </a:prstGeom>
          <a:noFill/>
        </p:spPr>
        <p:txBody>
          <a:bodyPr wrap="square" rtlCol="0">
            <a:spAutoFit/>
          </a:bodyPr>
          <a:lstStyle/>
          <a:p>
            <a:pPr algn="ctr"/>
            <a:r>
              <a:rPr lang="en-US" sz="2000" dirty="0" err="1">
                <a:latin typeface="Calibri" panose="020F0502020204030204" pitchFamily="34" charset="0"/>
                <a:cs typeface="Calibri" panose="020F0502020204030204" pitchFamily="34" charset="0"/>
              </a:rPr>
              <a:t>Stepsize</a:t>
            </a:r>
            <a:r>
              <a:rPr lang="en-US" sz="2000" dirty="0">
                <a:latin typeface="Calibri" panose="020F0502020204030204" pitchFamily="34" charset="0"/>
                <a:cs typeface="Calibri" panose="020F0502020204030204" pitchFamily="34" charset="0"/>
              </a:rPr>
              <a:t>=0.2, đường bao lớn h</a:t>
            </a:r>
            <a:r>
              <a:rPr lang="vi-VN" sz="2000" dirty="0">
                <a:latin typeface="Calibri" panose="020F0502020204030204" pitchFamily="34" charset="0"/>
                <a:cs typeface="Calibri" panose="020F0502020204030204" pitchFamily="34" charset="0"/>
              </a:rPr>
              <a:t>ơ</a:t>
            </a:r>
            <a:r>
              <a:rPr lang="en-US" sz="2000" dirty="0">
                <a:latin typeface="Calibri" panose="020F0502020204030204" pitchFamily="34" charset="0"/>
                <a:cs typeface="Calibri" panose="020F0502020204030204" pitchFamily="34" charset="0"/>
              </a:rPr>
              <a:t>n</a:t>
            </a:r>
            <a:endParaRPr lang="en-US" sz="2000" dirty="0"/>
          </a:p>
        </p:txBody>
      </p:sp>
      <p:sp>
        <p:nvSpPr>
          <p:cNvPr id="21" name="TextBox 20"/>
          <p:cNvSpPr txBox="1"/>
          <p:nvPr/>
        </p:nvSpPr>
        <p:spPr>
          <a:xfrm>
            <a:off x="22480490" y="25486856"/>
            <a:ext cx="3878622" cy="1015663"/>
          </a:xfrm>
          <a:prstGeom prst="rect">
            <a:avLst/>
          </a:prstGeom>
          <a:noFill/>
        </p:spPr>
        <p:txBody>
          <a:bodyPr wrap="square" rtlCol="0">
            <a:spAutoFit/>
          </a:bodyPr>
          <a:lstStyle/>
          <a:p>
            <a:pPr algn="ctr"/>
            <a:r>
              <a:rPr lang="en-US" sz="2000" dirty="0" err="1">
                <a:latin typeface="Calibri" panose="020F0502020204030204" pitchFamily="34" charset="0"/>
                <a:cs typeface="Calibri" panose="020F0502020204030204" pitchFamily="34" charset="0"/>
              </a:rPr>
              <a:t>Stepsize</a:t>
            </a:r>
            <a:r>
              <a:rPr lang="en-US" sz="2000" dirty="0">
                <a:latin typeface="Calibri" panose="020F0502020204030204" pitchFamily="34" charset="0"/>
                <a:cs typeface="Calibri" panose="020F0502020204030204" pitchFamily="34" charset="0"/>
              </a:rPr>
              <a:t>=0.4, B</a:t>
            </a:r>
            <a:r>
              <a:rPr lang="vi-VN" sz="2000" dirty="0">
                <a:latin typeface="Calibri" panose="020F0502020204030204" pitchFamily="34" charset="0"/>
                <a:cs typeface="Calibri" panose="020F0502020204030204" pitchFamily="34" charset="0"/>
              </a:rPr>
              <a:t>ư</a:t>
            </a:r>
            <a:r>
              <a:rPr lang="en-US" sz="2000" dirty="0" err="1">
                <a:latin typeface="Calibri" panose="020F0502020204030204" pitchFamily="34" charset="0"/>
                <a:cs typeface="Calibri" panose="020F0502020204030204" pitchFamily="34" charset="0"/>
              </a:rPr>
              <a:t>ớc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nhảy</a:t>
            </a:r>
            <a:r>
              <a:rPr lang="en-US" sz="2000" dirty="0">
                <a:latin typeface="Calibri" panose="020F0502020204030204" pitchFamily="34" charset="0"/>
                <a:cs typeface="Calibri" panose="020F0502020204030204" pitchFamily="34" charset="0"/>
              </a:rPr>
              <a:t> lớn thì sẽ không </a:t>
            </a:r>
            <a:r>
              <a:rPr lang="en-US" sz="2000" dirty="0" err="1">
                <a:latin typeface="Calibri" panose="020F0502020204030204" pitchFamily="34" charset="0"/>
                <a:cs typeface="Calibri" panose="020F0502020204030204" pitchFamily="34" charset="0"/>
              </a:rPr>
              <a:t>xác</a:t>
            </a:r>
            <a:r>
              <a:rPr lang="en-US" sz="2000" dirty="0">
                <a:latin typeface="Calibri" panose="020F0502020204030204" pitchFamily="34" charset="0"/>
                <a:cs typeface="Calibri" panose="020F0502020204030204" pitchFamily="34" charset="0"/>
              </a:rPr>
              <a:t> định đ</a:t>
            </a:r>
            <a:r>
              <a:rPr lang="vi-VN" sz="2000" dirty="0">
                <a:latin typeface="Calibri" panose="020F0502020204030204" pitchFamily="34" charset="0"/>
                <a:cs typeface="Calibri" panose="020F0502020204030204" pitchFamily="34" charset="0"/>
              </a:rPr>
              <a:t>ư</a:t>
            </a:r>
            <a:r>
              <a:rPr lang="en-US" sz="2000" dirty="0" err="1">
                <a:latin typeface="Calibri" panose="020F0502020204030204" pitchFamily="34" charset="0"/>
                <a:cs typeface="Calibri" panose="020F0502020204030204" pitchFamily="34" charset="0"/>
              </a:rPr>
              <a:t>ợc</a:t>
            </a:r>
            <a:r>
              <a:rPr lang="en-US" sz="2000" dirty="0">
                <a:latin typeface="Calibri" panose="020F0502020204030204" pitchFamily="34" charset="0"/>
                <a:cs typeface="Calibri" panose="020F0502020204030204" pitchFamily="34" charset="0"/>
              </a:rPr>
              <a:t> xe máy</a:t>
            </a:r>
          </a:p>
          <a:p>
            <a:pPr algn="ctr"/>
            <a:endParaRPr lang="en-US" sz="2000" dirty="0"/>
          </a:p>
        </p:txBody>
      </p:sp>
      <p:sp>
        <p:nvSpPr>
          <p:cNvPr id="23" name="TextBox 22"/>
          <p:cNvSpPr txBox="1"/>
          <p:nvPr/>
        </p:nvSpPr>
        <p:spPr>
          <a:xfrm>
            <a:off x="6164791" y="38674457"/>
            <a:ext cx="7848600" cy="3108543"/>
          </a:xfrm>
          <a:prstGeom prst="rect">
            <a:avLst/>
          </a:prstGeom>
          <a:noFill/>
        </p:spPr>
        <p:txBody>
          <a:bodyPr wrap="square" rtlCol="0">
            <a:spAutoFit/>
          </a:bodyPr>
          <a:lstStyle>
            <a:defPPr>
              <a:defRPr lang="en-US"/>
            </a:defPPr>
            <a:lvl1pPr>
              <a:defRPr sz="2800"/>
            </a:lvl1pPr>
          </a:lstStyle>
          <a:p>
            <a:r>
              <a:rPr lang="en-US"/>
              <a:t>Nguyễn Hồng Hưng</a:t>
            </a:r>
          </a:p>
          <a:p>
            <a:r>
              <a:rPr lang="en-US"/>
              <a:t>Đại học Bách Khoa TP. HCM</a:t>
            </a:r>
          </a:p>
          <a:p>
            <a:r>
              <a:rPr lang="en-US"/>
              <a:t>Email: 1411608@hcmut.edu.vn</a:t>
            </a:r>
          </a:p>
          <a:p>
            <a:r>
              <a:rPr lang="en-US"/>
              <a:t>Lê Tuấn Vũ</a:t>
            </a:r>
          </a:p>
          <a:p>
            <a:r>
              <a:rPr lang="en-US"/>
              <a:t>Đại học Bách Khoa TP. HCM</a:t>
            </a:r>
          </a:p>
          <a:p>
            <a:r>
              <a:rPr lang="en-US"/>
              <a:t>Email: 1414741@hcmut.edu.vn</a:t>
            </a:r>
          </a:p>
          <a:p>
            <a:endParaRPr lang="en-US"/>
          </a:p>
        </p:txBody>
      </p:sp>
      <p:sp>
        <p:nvSpPr>
          <p:cNvPr id="28" name="TextBox 27"/>
          <p:cNvSpPr txBox="1"/>
          <p:nvPr/>
        </p:nvSpPr>
        <p:spPr>
          <a:xfrm>
            <a:off x="1282592" y="38663545"/>
            <a:ext cx="5469045" cy="3108543"/>
          </a:xfrm>
          <a:prstGeom prst="rect">
            <a:avLst/>
          </a:prstGeom>
          <a:noFill/>
        </p:spPr>
        <p:txBody>
          <a:bodyPr wrap="square" rtlCol="0">
            <a:spAutoFit/>
          </a:bodyPr>
          <a:lstStyle/>
          <a:p>
            <a:r>
              <a:rPr lang="en-US" sz="2800"/>
              <a:t>Văn Đình Triều</a:t>
            </a:r>
          </a:p>
          <a:p>
            <a:r>
              <a:rPr lang="en-US" sz="2800"/>
              <a:t>Đại học Bách Khoa TP. HCM</a:t>
            </a:r>
          </a:p>
          <a:p>
            <a:r>
              <a:rPr lang="en-US" sz="2800"/>
              <a:t>Email: 1414177@hcmut.edu.vn</a:t>
            </a:r>
          </a:p>
          <a:p>
            <a:r>
              <a:rPr lang="en-US" sz="2800"/>
              <a:t>Nguyễn Hoàng Phúc</a:t>
            </a:r>
          </a:p>
          <a:p>
            <a:r>
              <a:rPr lang="en-US" sz="2800"/>
              <a:t>Đại học Bách Khoa TP. HCM</a:t>
            </a:r>
          </a:p>
          <a:p>
            <a:r>
              <a:rPr lang="en-US" sz="2800"/>
              <a:t>Email: 1412957@hcmut.edu.vn</a:t>
            </a:r>
          </a:p>
          <a:p>
            <a:endParaRPr lang="en-US" sz="2800"/>
          </a:p>
        </p:txBody>
      </p:sp>
      <p:cxnSp>
        <p:nvCxnSpPr>
          <p:cNvPr id="30" name="Straight Connector 29"/>
          <p:cNvCxnSpPr/>
          <p:nvPr/>
        </p:nvCxnSpPr>
        <p:spPr>
          <a:xfrm>
            <a:off x="14143037" y="37890733"/>
            <a:ext cx="0" cy="38922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5D0A1FD-D344-40AE-A212-4A829ABDAB3A}"/>
              </a:ext>
            </a:extLst>
          </p:cNvPr>
          <p:cNvSpPr/>
          <p:nvPr/>
        </p:nvSpPr>
        <p:spPr>
          <a:xfrm>
            <a:off x="20098253" y="32392772"/>
            <a:ext cx="8446584"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4800" b="1" dirty="0">
                <a:solidFill>
                  <a:schemeClr val="bg1"/>
                </a:solidFill>
                <a:latin typeface="Candara" panose="020E0502030303020204" pitchFamily="34" charset="0"/>
                <a:ea typeface="Cambria" panose="02040503050406030204" pitchFamily="18" charset="0"/>
              </a:rPr>
              <a:t>H</a:t>
            </a:r>
            <a:r>
              <a:rPr lang="vi-VN" sz="4800" b="1" dirty="0">
                <a:solidFill>
                  <a:schemeClr val="bg1"/>
                </a:solidFill>
                <a:latin typeface="Candara" panose="020E0502030303020204" pitchFamily="34" charset="0"/>
                <a:ea typeface="Cambria" panose="02040503050406030204" pitchFamily="18" charset="0"/>
              </a:rPr>
              <a:t>ư</a:t>
            </a:r>
            <a:r>
              <a:rPr lang="en-US" sz="4800" b="1" dirty="0" err="1">
                <a:solidFill>
                  <a:schemeClr val="bg1"/>
                </a:solidFill>
                <a:latin typeface="Candara" panose="020E0502030303020204" pitchFamily="34" charset="0"/>
                <a:ea typeface="Cambria" panose="02040503050406030204" pitchFamily="18" charset="0"/>
              </a:rPr>
              <a:t>ớng</a:t>
            </a:r>
            <a:r>
              <a:rPr lang="en-US" sz="4800" b="1" dirty="0">
                <a:solidFill>
                  <a:schemeClr val="bg1"/>
                </a:solidFill>
                <a:latin typeface="Candara" panose="020E0502030303020204" pitchFamily="34" charset="0"/>
                <a:ea typeface="Cambria" panose="02040503050406030204" pitchFamily="18" charset="0"/>
              </a:rPr>
              <a:t> </a:t>
            </a:r>
            <a:r>
              <a:rPr lang="en-US" sz="4800" b="1" dirty="0" err="1">
                <a:solidFill>
                  <a:schemeClr val="bg1"/>
                </a:solidFill>
                <a:latin typeface="Candara" panose="020E0502030303020204" pitchFamily="34" charset="0"/>
                <a:ea typeface="Cambria" panose="02040503050406030204" pitchFamily="18" charset="0"/>
              </a:rPr>
              <a:t>phát</a:t>
            </a:r>
            <a:r>
              <a:rPr lang="en-US" sz="4800" b="1" dirty="0">
                <a:solidFill>
                  <a:schemeClr val="bg1"/>
                </a:solidFill>
                <a:latin typeface="Candara" panose="020E0502030303020204" pitchFamily="34" charset="0"/>
                <a:ea typeface="Cambria" panose="02040503050406030204" pitchFamily="18" charset="0"/>
              </a:rPr>
              <a:t> </a:t>
            </a:r>
            <a:r>
              <a:rPr lang="en-US" sz="4800" b="1" dirty="0" err="1">
                <a:solidFill>
                  <a:schemeClr val="bg1"/>
                </a:solidFill>
                <a:latin typeface="Candara" panose="020E0502030303020204" pitchFamily="34" charset="0"/>
                <a:ea typeface="Cambria" panose="02040503050406030204" pitchFamily="18" charset="0"/>
              </a:rPr>
              <a:t>triển</a:t>
            </a:r>
            <a:endParaRPr lang="en-US" sz="4800" b="1" dirty="0">
              <a:solidFill>
                <a:schemeClr val="bg1"/>
              </a:solidFill>
              <a:latin typeface="Candara" panose="020E0502030303020204" pitchFamily="34" charset="0"/>
              <a:ea typeface="Cambria" panose="02040503050406030204" pitchFamily="18" charset="0"/>
            </a:endParaRPr>
          </a:p>
        </p:txBody>
      </p:sp>
      <p:sp>
        <p:nvSpPr>
          <p:cNvPr id="46" name="Text Box 193">
            <a:extLst>
              <a:ext uri="{FF2B5EF4-FFF2-40B4-BE49-F238E27FC236}">
                <a16:creationId xmlns:a16="http://schemas.microsoft.com/office/drawing/2014/main" id="{1D9A9795-A147-46B1-8D98-9D2D352AA1B0}"/>
              </a:ext>
            </a:extLst>
          </p:cNvPr>
          <p:cNvSpPr txBox="1">
            <a:spLocks noChangeArrowheads="1"/>
          </p:cNvSpPr>
          <p:nvPr/>
        </p:nvSpPr>
        <p:spPr bwMode="auto">
          <a:xfrm>
            <a:off x="20069217" y="33278323"/>
            <a:ext cx="8446584" cy="4044596"/>
          </a:xfrm>
          <a:prstGeom prst="rect">
            <a:avLst/>
          </a:prstGeom>
          <a:solidFill>
            <a:schemeClr val="bg1"/>
          </a:solidFill>
          <a:ln w="12700">
            <a:solidFill>
              <a:schemeClr val="accent1">
                <a:lumMod val="75000"/>
              </a:schemeClr>
            </a:solidFill>
          </a:ln>
          <a:effectLst/>
        </p:spPr>
        <p:txBody>
          <a:bodyPr wrap="square" lIns="173940" tIns="173940" rIns="173940" bIns="17394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a:buFont typeface="Arial" panose="020B0604020202020204" pitchFamily="34" charset="0"/>
              <a:buChar char="•"/>
            </a:pPr>
            <a:r>
              <a:rPr lang="en-US" sz="3000" dirty="0">
                <a:latin typeface="Calibri" panose="020F0502020204030204" pitchFamily="34" charset="0"/>
                <a:cs typeface="Calibri" panose="020F0502020204030204" pitchFamily="34" charset="0"/>
              </a:rPr>
              <a:t>Tăng độ </a:t>
            </a:r>
            <a:r>
              <a:rPr lang="en-US" sz="3000" dirty="0" err="1">
                <a:latin typeface="Calibri" panose="020F0502020204030204" pitchFamily="34" charset="0"/>
                <a:cs typeface="Calibri" panose="020F0502020204030204" pitchFamily="34" charset="0"/>
              </a:rPr>
              <a:t>chính</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xác</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bằng</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cách</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thu</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thập</a:t>
            </a:r>
            <a:r>
              <a:rPr lang="en-US" sz="3000" dirty="0">
                <a:latin typeface="Calibri" panose="020F0502020204030204" pitchFamily="34" charset="0"/>
                <a:cs typeface="Calibri" panose="020F0502020204030204" pitchFamily="34" charset="0"/>
              </a:rPr>
              <a:t> thêm </a:t>
            </a:r>
            <a:r>
              <a:rPr lang="en-US" sz="3000" dirty="0" err="1">
                <a:latin typeface="Calibri" panose="020F0502020204030204" pitchFamily="34" charset="0"/>
                <a:cs typeface="Calibri" panose="020F0502020204030204" pitchFamily="34" charset="0"/>
              </a:rPr>
              <a:t>dữ</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liệu</a:t>
            </a:r>
            <a:endParaRPr lang="en-US" sz="3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000" dirty="0" err="1">
                <a:latin typeface="Calibri" panose="020F0502020204030204" pitchFamily="34" charset="0"/>
                <a:cs typeface="Calibri" panose="020F0502020204030204" pitchFamily="34" charset="0"/>
              </a:rPr>
              <a:t>Nghiên</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cứu</a:t>
            </a:r>
            <a:r>
              <a:rPr lang="en-US" sz="3000" dirty="0">
                <a:latin typeface="Calibri" panose="020F0502020204030204" pitchFamily="34" charset="0"/>
                <a:cs typeface="Calibri" panose="020F0502020204030204" pitchFamily="34" charset="0"/>
              </a:rPr>
              <a:t> các thông </a:t>
            </a:r>
            <a:r>
              <a:rPr lang="en-US" sz="3000" dirty="0" err="1">
                <a:latin typeface="Calibri" panose="020F0502020204030204" pitchFamily="34" charset="0"/>
                <a:cs typeface="Calibri" panose="020F0502020204030204" pitchFamily="34" charset="0"/>
              </a:rPr>
              <a:t>số</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tối</a:t>
            </a:r>
            <a:r>
              <a:rPr lang="en-US" sz="3000" dirty="0">
                <a:latin typeface="Calibri" panose="020F0502020204030204" pitchFamily="34" charset="0"/>
                <a:cs typeface="Calibri" panose="020F0502020204030204" pitchFamily="34" charset="0"/>
              </a:rPr>
              <a:t> </a:t>
            </a:r>
            <a:r>
              <a:rPr lang="vi-VN" sz="3000" dirty="0">
                <a:latin typeface="Calibri" panose="020F0502020204030204" pitchFamily="34" charset="0"/>
                <a:cs typeface="Calibri" panose="020F0502020204030204" pitchFamily="34" charset="0"/>
              </a:rPr>
              <a:t>ư</a:t>
            </a:r>
            <a:r>
              <a:rPr lang="en-US" sz="3000" dirty="0">
                <a:latin typeface="Calibri" panose="020F0502020204030204" pitchFamily="34" charset="0"/>
                <a:cs typeface="Calibri" panose="020F0502020204030204" pitchFamily="34" charset="0"/>
              </a:rPr>
              <a:t>u </a:t>
            </a:r>
            <a:r>
              <a:rPr lang="en-US" sz="3000" dirty="0" err="1">
                <a:latin typeface="Calibri" panose="020F0502020204030204" pitchFamily="34" charset="0"/>
                <a:cs typeface="Calibri" panose="020F0502020204030204" pitchFamily="34" charset="0"/>
              </a:rPr>
              <a:t>nh</a:t>
            </a:r>
            <a:r>
              <a:rPr lang="vi-VN" sz="3000" dirty="0">
                <a:latin typeface="Calibri" panose="020F0502020204030204" pitchFamily="34" charset="0"/>
                <a:cs typeface="Calibri" panose="020F0502020204030204" pitchFamily="34" charset="0"/>
              </a:rPr>
              <a:t>ư</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kích</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th</a:t>
            </a:r>
            <a:r>
              <a:rPr lang="vi-VN" sz="3000" dirty="0">
                <a:latin typeface="Calibri" panose="020F0502020204030204" pitchFamily="34" charset="0"/>
                <a:cs typeface="Calibri" panose="020F0502020204030204" pitchFamily="34" charset="0"/>
              </a:rPr>
              <a:t>ư</a:t>
            </a:r>
            <a:r>
              <a:rPr lang="en-US" sz="3000" dirty="0" err="1">
                <a:latin typeface="Calibri" panose="020F0502020204030204" pitchFamily="34" charset="0"/>
                <a:cs typeface="Calibri" panose="020F0502020204030204" pitchFamily="34" charset="0"/>
              </a:rPr>
              <a:t>ớc</a:t>
            </a:r>
            <a:r>
              <a:rPr lang="en-US" sz="3000" dirty="0">
                <a:latin typeface="Calibri" panose="020F0502020204030204" pitchFamily="34" charset="0"/>
                <a:cs typeface="Calibri" panose="020F0502020204030204" pitchFamily="34" charset="0"/>
              </a:rPr>
              <a:t> window, </a:t>
            </a:r>
            <a:r>
              <a:rPr lang="en-US" sz="3000" dirty="0" err="1">
                <a:latin typeface="Calibri" panose="020F0502020204030204" pitchFamily="34" charset="0"/>
                <a:cs typeface="Calibri" panose="020F0502020204030204" pitchFamily="34" charset="0"/>
              </a:rPr>
              <a:t>vùng</a:t>
            </a:r>
            <a:r>
              <a:rPr lang="en-US" sz="3000" dirty="0">
                <a:latin typeface="Calibri" panose="020F0502020204030204" pitchFamily="34" charset="0"/>
                <a:cs typeface="Calibri" panose="020F0502020204030204" pitchFamily="34" charset="0"/>
              </a:rPr>
              <a:t> quét của window, step size, …</a:t>
            </a:r>
          </a:p>
          <a:p>
            <a:pPr marL="457200" indent="-457200">
              <a:buFont typeface="Arial" panose="020B0604020202020204" pitchFamily="34" charset="0"/>
              <a:buChar char="•"/>
            </a:pPr>
            <a:r>
              <a:rPr lang="en-US" sz="3000" dirty="0">
                <a:latin typeface="Calibri" panose="020F0502020204030204" pitchFamily="34" charset="0"/>
                <a:cs typeface="Calibri" panose="020F0502020204030204" pitchFamily="34" charset="0"/>
              </a:rPr>
              <a:t>Tăng </a:t>
            </a:r>
            <a:r>
              <a:rPr lang="en-US" sz="3000" dirty="0" err="1">
                <a:latin typeface="Calibri" panose="020F0502020204030204" pitchFamily="34" charset="0"/>
                <a:cs typeface="Calibri" panose="020F0502020204030204" pitchFamily="34" charset="0"/>
              </a:rPr>
              <a:t>tốc</a:t>
            </a:r>
            <a:r>
              <a:rPr lang="en-US" sz="3000" dirty="0">
                <a:latin typeface="Calibri" panose="020F0502020204030204" pitchFamily="34" charset="0"/>
                <a:cs typeface="Calibri" panose="020F0502020204030204" pitchFamily="34" charset="0"/>
              </a:rPr>
              <a:t> độ </a:t>
            </a:r>
            <a:r>
              <a:rPr lang="en-US" sz="3000" dirty="0" err="1">
                <a:latin typeface="Calibri" panose="020F0502020204030204" pitchFamily="34" charset="0"/>
                <a:cs typeface="Calibri" panose="020F0502020204030204" pitchFamily="34" charset="0"/>
              </a:rPr>
              <a:t>xử</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lý</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dựa</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vào</a:t>
            </a:r>
            <a:r>
              <a:rPr lang="en-US" sz="3000" dirty="0">
                <a:latin typeface="Calibri" panose="020F0502020204030204" pitchFamily="34" charset="0"/>
                <a:cs typeface="Calibri" panose="020F0502020204030204" pitchFamily="34" charset="0"/>
              </a:rPr>
              <a:t> GPU -&gt; </a:t>
            </a:r>
            <a:r>
              <a:rPr lang="en-US" sz="3000" dirty="0" err="1">
                <a:latin typeface="Calibri" panose="020F0502020204030204" pitchFamily="34" charset="0"/>
                <a:cs typeface="Calibri" panose="020F0502020204030204" pitchFamily="34" charset="0"/>
              </a:rPr>
              <a:t>realtime</a:t>
            </a:r>
            <a:endParaRPr lang="en-US" sz="3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000" dirty="0">
                <a:latin typeface="Calibri" panose="020F0502020204030204" pitchFamily="34" charset="0"/>
                <a:cs typeface="Calibri" panose="020F0502020204030204" pitchFamily="34" charset="0"/>
              </a:rPr>
              <a:t>Sử dụng trên các </a:t>
            </a:r>
            <a:r>
              <a:rPr lang="en-US" sz="3000" dirty="0" err="1">
                <a:latin typeface="Calibri" panose="020F0502020204030204" pitchFamily="34" charset="0"/>
                <a:cs typeface="Calibri" panose="020F0502020204030204" pitchFamily="34" charset="0"/>
              </a:rPr>
              <a:t>thiết</a:t>
            </a:r>
            <a:r>
              <a:rPr lang="en-US" sz="3000" dirty="0">
                <a:latin typeface="Calibri" panose="020F0502020204030204" pitchFamily="34" charset="0"/>
                <a:cs typeface="Calibri" panose="020F0502020204030204" pitchFamily="34" charset="0"/>
              </a:rPr>
              <a:t> bị </a:t>
            </a:r>
            <a:r>
              <a:rPr lang="en-US" sz="3000" dirty="0" err="1">
                <a:latin typeface="Calibri" panose="020F0502020204030204" pitchFamily="34" charset="0"/>
                <a:cs typeface="Calibri" panose="020F0502020204030204" pitchFamily="34" charset="0"/>
              </a:rPr>
              <a:t>nhúng</a:t>
            </a:r>
            <a:r>
              <a:rPr lang="en-US" sz="3000" dirty="0">
                <a:latin typeface="Calibri" panose="020F0502020204030204" pitchFamily="34" charset="0"/>
                <a:cs typeface="Calibri" panose="020F0502020204030204" pitchFamily="34" charset="0"/>
              </a:rPr>
              <a:t> -&gt; </a:t>
            </a:r>
            <a:r>
              <a:rPr lang="en-US" sz="3000" dirty="0" err="1">
                <a:latin typeface="Calibri" panose="020F0502020204030204" pitchFamily="34" charset="0"/>
                <a:cs typeface="Calibri" panose="020F0502020204030204" pitchFamily="34" charset="0"/>
              </a:rPr>
              <a:t>ứng</a:t>
            </a:r>
            <a:r>
              <a:rPr lang="en-US" sz="3000" dirty="0">
                <a:latin typeface="Calibri" panose="020F0502020204030204" pitchFamily="34" charset="0"/>
                <a:cs typeface="Calibri" panose="020F0502020204030204" pitchFamily="34" charset="0"/>
              </a:rPr>
              <a:t> dụng </a:t>
            </a:r>
            <a:r>
              <a:rPr lang="en-US" sz="3000" dirty="0" err="1">
                <a:latin typeface="Calibri" panose="020F0502020204030204" pitchFamily="34" charset="0"/>
                <a:cs typeface="Calibri" panose="020F0502020204030204" pitchFamily="34" charset="0"/>
              </a:rPr>
              <a:t>thực</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tế</a:t>
            </a:r>
            <a:r>
              <a:rPr lang="en-US" sz="3000" dirty="0">
                <a:latin typeface="Calibri" panose="020F0502020204030204" pitchFamily="34" charset="0"/>
                <a:cs typeface="Calibri" panose="020F0502020204030204" pitchFamily="34" charset="0"/>
              </a:rPr>
              <a:t> như xe </a:t>
            </a:r>
            <a:r>
              <a:rPr lang="en-US" sz="3000" dirty="0" err="1">
                <a:latin typeface="Calibri" panose="020F0502020204030204" pitchFamily="34" charset="0"/>
                <a:cs typeface="Calibri" panose="020F0502020204030204" pitchFamily="34" charset="0"/>
              </a:rPr>
              <a:t>tự</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lái</a:t>
            </a:r>
            <a:endParaRPr lang="en-US" sz="3000" dirty="0">
              <a:latin typeface="Calibri" panose="020F0502020204030204" pitchFamily="34" charset="0"/>
              <a:cs typeface="Calibri" panose="020F0502020204030204" pitchFamily="34" charset="0"/>
            </a:endParaRPr>
          </a:p>
          <a:p>
            <a:pPr algn="just" eaLnBrk="1" hangingPunct="1"/>
            <a:endParaRPr lang="en-US" sz="3000" dirty="0">
              <a:latin typeface="Calibri" pitchFamily="34" charset="0"/>
            </a:endParaRPr>
          </a:p>
        </p:txBody>
      </p:sp>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2683</TotalTime>
  <Words>892</Words>
  <Application>Microsoft Office PowerPoint</Application>
  <PresentationFormat>Custom</PresentationFormat>
  <Paragraphs>62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vt:lpstr>
      <vt:lpstr>Candara</vt:lpstr>
      <vt:lpstr>Gill Sans MT</vt:lpstr>
      <vt:lpstr>Gallery</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A0/A1</dc:title>
  <dc:creator>Jay Larson</dc:creator>
  <dc:description>Quality poster printing
www.genigraphics.com
1-800-790-4001</dc:description>
  <cp:lastModifiedBy>Vu Le</cp:lastModifiedBy>
  <cp:revision>87</cp:revision>
  <cp:lastPrinted>2013-02-12T02:21:55Z</cp:lastPrinted>
  <dcterms:created xsi:type="dcterms:W3CDTF">2013-02-10T21:14:48Z</dcterms:created>
  <dcterms:modified xsi:type="dcterms:W3CDTF">2019-01-07T03:56:24Z</dcterms:modified>
</cp:coreProperties>
</file>